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ink/ink6.xml" ContentType="application/inkml+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9.xml" ContentType="application/inkml+xml"/>
  <Override PartName="/ppt/notesSlides/notesSlide41.xml" ContentType="application/vnd.openxmlformats-officedocument.presentationml.notesSlide+xml"/>
  <Override PartName="/ppt/ink/ink10.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1.xml" ContentType="application/inkml+xml"/>
  <Override PartName="/ppt/ink/ink12.xml" ContentType="application/inkml+xml"/>
  <Override PartName="/ppt/notesSlides/notesSlide45.xml" ContentType="application/vnd.openxmlformats-officedocument.presentationml.notesSlide+xml"/>
  <Override PartName="/ppt/ink/ink13.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14.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5.xml" ContentType="application/inkml+xml"/>
  <Override PartName="/ppt/notesSlides/notesSlide63.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64.xml" ContentType="application/vnd.openxmlformats-officedocument.presentationml.notesSlide+xml"/>
  <Override PartName="/ppt/ink/ink19.xml" ContentType="application/inkml+xml"/>
  <Override PartName="/ppt/notesSlides/notesSlide6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66.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notesSlides/notesSlide67.xml" ContentType="application/vnd.openxmlformats-officedocument.presentationml.notesSlide+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68.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notesSlides/notesSlide69.xml" ContentType="application/vnd.openxmlformats-officedocument.presentationml.notesSlide+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708" r:id="rId3"/>
    <p:sldMasterId id="2147483672" r:id="rId4"/>
    <p:sldMasterId id="2147483696" r:id="rId5"/>
  </p:sldMasterIdLst>
  <p:notesMasterIdLst>
    <p:notesMasterId r:id="rId186"/>
  </p:notesMasterIdLst>
  <p:sldIdLst>
    <p:sldId id="391" r:id="rId6"/>
    <p:sldId id="258" r:id="rId7"/>
    <p:sldId id="260" r:id="rId8"/>
    <p:sldId id="261" r:id="rId9"/>
    <p:sldId id="263" r:id="rId10"/>
    <p:sldId id="264" r:id="rId11"/>
    <p:sldId id="266" r:id="rId12"/>
    <p:sldId id="459" r:id="rId13"/>
    <p:sldId id="431" r:id="rId14"/>
    <p:sldId id="432" r:id="rId15"/>
    <p:sldId id="347" r:id="rId16"/>
    <p:sldId id="435" r:id="rId17"/>
    <p:sldId id="342" r:id="rId18"/>
    <p:sldId id="434" r:id="rId19"/>
    <p:sldId id="437" r:id="rId20"/>
    <p:sldId id="348" r:id="rId21"/>
    <p:sldId id="436" r:id="rId22"/>
    <p:sldId id="349" r:id="rId23"/>
    <p:sldId id="350" r:id="rId24"/>
    <p:sldId id="265" r:id="rId25"/>
    <p:sldId id="373" r:id="rId26"/>
    <p:sldId id="351" r:id="rId27"/>
    <p:sldId id="268" r:id="rId28"/>
    <p:sldId id="269" r:id="rId29"/>
    <p:sldId id="270" r:id="rId30"/>
    <p:sldId id="271" r:id="rId31"/>
    <p:sldId id="272" r:id="rId32"/>
    <p:sldId id="273" r:id="rId33"/>
    <p:sldId id="478" r:id="rId34"/>
    <p:sldId id="477" r:id="rId35"/>
    <p:sldId id="480" r:id="rId36"/>
    <p:sldId id="479" r:id="rId37"/>
    <p:sldId id="355" r:id="rId38"/>
    <p:sldId id="274" r:id="rId39"/>
    <p:sldId id="276" r:id="rId40"/>
    <p:sldId id="363" r:id="rId41"/>
    <p:sldId id="464" r:id="rId42"/>
    <p:sldId id="463" r:id="rId43"/>
    <p:sldId id="481" r:id="rId44"/>
    <p:sldId id="465" r:id="rId45"/>
    <p:sldId id="467" r:id="rId46"/>
    <p:sldId id="360" r:id="rId47"/>
    <p:sldId id="361" r:id="rId48"/>
    <p:sldId id="438" r:id="rId49"/>
    <p:sldId id="290" r:id="rId50"/>
    <p:sldId id="367" r:id="rId51"/>
    <p:sldId id="311" r:id="rId52"/>
    <p:sldId id="368" r:id="rId53"/>
    <p:sldId id="439" r:id="rId54"/>
    <p:sldId id="366" r:id="rId55"/>
    <p:sldId id="440" r:id="rId56"/>
    <p:sldId id="468" r:id="rId57"/>
    <p:sldId id="376" r:id="rId58"/>
    <p:sldId id="407" r:id="rId59"/>
    <p:sldId id="408" r:id="rId60"/>
    <p:sldId id="409" r:id="rId61"/>
    <p:sldId id="410" r:id="rId62"/>
    <p:sldId id="411" r:id="rId63"/>
    <p:sldId id="280" r:id="rId64"/>
    <p:sldId id="281" r:id="rId65"/>
    <p:sldId id="282" r:id="rId66"/>
    <p:sldId id="283" r:id="rId67"/>
    <p:sldId id="284" r:id="rId68"/>
    <p:sldId id="285" r:id="rId69"/>
    <p:sldId id="286" r:id="rId70"/>
    <p:sldId id="287" r:id="rId71"/>
    <p:sldId id="288" r:id="rId72"/>
    <p:sldId id="289" r:id="rId73"/>
    <p:sldId id="441" r:id="rId74"/>
    <p:sldId id="304" r:id="rId75"/>
    <p:sldId id="305" r:id="rId76"/>
    <p:sldId id="306" r:id="rId77"/>
    <p:sldId id="307" r:id="rId78"/>
    <p:sldId id="372" r:id="rId79"/>
    <p:sldId id="308" r:id="rId80"/>
    <p:sldId id="447" r:id="rId81"/>
    <p:sldId id="293" r:id="rId82"/>
    <p:sldId id="294" r:id="rId83"/>
    <p:sldId id="369" r:id="rId84"/>
    <p:sldId id="371" r:id="rId85"/>
    <p:sldId id="370" r:id="rId86"/>
    <p:sldId id="296" r:id="rId87"/>
    <p:sldId id="297" r:id="rId88"/>
    <p:sldId id="470" r:id="rId89"/>
    <p:sldId id="299" r:id="rId90"/>
    <p:sldId id="471" r:id="rId91"/>
    <p:sldId id="301" r:id="rId92"/>
    <p:sldId id="302" r:id="rId93"/>
    <p:sldId id="419" r:id="rId94"/>
    <p:sldId id="422" r:id="rId95"/>
    <p:sldId id="420" r:id="rId96"/>
    <p:sldId id="421" r:id="rId97"/>
    <p:sldId id="443" r:id="rId98"/>
    <p:sldId id="442" r:id="rId99"/>
    <p:sldId id="423" r:id="rId100"/>
    <p:sldId id="424" r:id="rId101"/>
    <p:sldId id="425" r:id="rId102"/>
    <p:sldId id="426" r:id="rId103"/>
    <p:sldId id="444" r:id="rId104"/>
    <p:sldId id="430" r:id="rId105"/>
    <p:sldId id="429" r:id="rId106"/>
    <p:sldId id="428" r:id="rId107"/>
    <p:sldId id="427" r:id="rId108"/>
    <p:sldId id="445" r:id="rId109"/>
    <p:sldId id="446" r:id="rId110"/>
    <p:sldId id="312" r:id="rId111"/>
    <p:sldId id="448" r:id="rId112"/>
    <p:sldId id="374" r:id="rId113"/>
    <p:sldId id="375" r:id="rId114"/>
    <p:sldId id="385" r:id="rId115"/>
    <p:sldId id="377" r:id="rId116"/>
    <p:sldId id="451" r:id="rId117"/>
    <p:sldId id="450" r:id="rId118"/>
    <p:sldId id="449" r:id="rId119"/>
    <p:sldId id="387" r:id="rId120"/>
    <p:sldId id="386" r:id="rId121"/>
    <p:sldId id="389" r:id="rId122"/>
    <p:sldId id="390" r:id="rId123"/>
    <p:sldId id="452" r:id="rId124"/>
    <p:sldId id="453" r:id="rId125"/>
    <p:sldId id="454" r:id="rId126"/>
    <p:sldId id="388" r:id="rId127"/>
    <p:sldId id="472" r:id="rId128"/>
    <p:sldId id="455" r:id="rId129"/>
    <p:sldId id="317" r:id="rId130"/>
    <p:sldId id="318" r:id="rId131"/>
    <p:sldId id="319" r:id="rId132"/>
    <p:sldId id="320" r:id="rId133"/>
    <p:sldId id="321" r:id="rId134"/>
    <p:sldId id="322" r:id="rId135"/>
    <p:sldId id="323" r:id="rId136"/>
    <p:sldId id="324" r:id="rId137"/>
    <p:sldId id="325" r:id="rId138"/>
    <p:sldId id="326" r:id="rId139"/>
    <p:sldId id="327" r:id="rId140"/>
    <p:sldId id="328" r:id="rId141"/>
    <p:sldId id="329" r:id="rId142"/>
    <p:sldId id="330" r:id="rId143"/>
    <p:sldId id="331" r:id="rId144"/>
    <p:sldId id="332" r:id="rId145"/>
    <p:sldId id="333" r:id="rId146"/>
    <p:sldId id="334"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57" r:id="rId163"/>
    <p:sldId id="458" r:id="rId164"/>
    <p:sldId id="335" r:id="rId165"/>
    <p:sldId id="336" r:id="rId166"/>
    <p:sldId id="337" r:id="rId167"/>
    <p:sldId id="338" r:id="rId168"/>
    <p:sldId id="339" r:id="rId169"/>
    <p:sldId id="418" r:id="rId170"/>
    <p:sldId id="313" r:id="rId171"/>
    <p:sldId id="314" r:id="rId172"/>
    <p:sldId id="315" r:id="rId173"/>
    <p:sldId id="316" r:id="rId174"/>
    <p:sldId id="412" r:id="rId175"/>
    <p:sldId id="413" r:id="rId176"/>
    <p:sldId id="414" r:id="rId177"/>
    <p:sldId id="415" r:id="rId178"/>
    <p:sldId id="416" r:id="rId179"/>
    <p:sldId id="476" r:id="rId180"/>
    <p:sldId id="340" r:id="rId181"/>
    <p:sldId id="341" r:id="rId182"/>
    <p:sldId id="473" r:id="rId183"/>
    <p:sldId id="474" r:id="rId184"/>
    <p:sldId id="353" r:id="rId185"/>
  </p:sldIdLst>
  <p:sldSz cx="9144000" cy="6858000" type="screen4x3"/>
  <p:notesSz cx="6858000" cy="9144000"/>
  <p:embeddedFontLst>
    <p:embeddedFont>
      <p:font typeface="Cambria" panose="02040503050406030204" pitchFamily="18" charset="0"/>
      <p:regular r:id="rId187"/>
      <p:bold r:id="rId188"/>
      <p:italic r:id="rId189"/>
      <p:boldItalic r:id="rId190"/>
    </p:embeddedFont>
    <p:embeddedFont>
      <p:font typeface="Franklin Gothic Book" panose="020B0503020102020204" pitchFamily="34" charset="0"/>
      <p:regular r:id="rId191"/>
      <p:italic r:id="rId192"/>
    </p:embeddedFont>
    <p:embeddedFont>
      <p:font typeface="Franklin Gothic Medium" panose="020B0603020102020204" pitchFamily="34" charset="0"/>
      <p:regular r:id="rId193"/>
      <p:italic r:id="rId194"/>
    </p:embeddedFont>
    <p:embeddedFont>
      <p:font typeface="Comic Sans MS" panose="030F0702030302020204" pitchFamily="66" charset="0"/>
      <p:regular r:id="rId195"/>
      <p:bold r:id="rId196"/>
      <p:italic r:id="rId197"/>
      <p:boldItalic r:id="rId198"/>
    </p:embeddedFont>
    <p:embeddedFont>
      <p:font typeface="Garamond" panose="02020404030301010803" pitchFamily="18" charset="0"/>
      <p:regular r:id="rId199"/>
      <p:bold r:id="rId200"/>
      <p:italic r:id="rId201"/>
    </p:embeddedFont>
    <p:embeddedFont>
      <p:font typeface="expressions of the soul" panose="02000603000000000000" pitchFamily="2" charset="0"/>
      <p:regular r:id="rId202"/>
    </p:embeddedFont>
    <p:embeddedFont>
      <p:font typeface="Calibri" panose="020F0502020204030204" pitchFamily="34" charset="0"/>
      <p:regular r:id="rId203"/>
      <p:bold r:id="rId204"/>
      <p:italic r:id="rId205"/>
      <p:boldItalic r:id="rId206"/>
    </p:embeddedFont>
    <p:embeddedFont>
      <p:font typeface="Tunga" panose="020B0502040204020203" pitchFamily="34" charset="0"/>
      <p:regular r:id="rId207"/>
      <p:bold r:id="rId208"/>
    </p:embeddedFont>
    <p:embeddedFont>
      <p:font typeface="Tahoma" panose="020B0604030504040204" pitchFamily="34" charset="0"/>
      <p:regular r:id="rId209"/>
      <p:bold r:id="rId210"/>
    </p:embeddedFont>
    <p:embeddedFont>
      <p:font typeface="Consolas" panose="020B0609020204030204" pitchFamily="49" charset="0"/>
      <p:regular r:id="rId211"/>
      <p:bold r:id="rId212"/>
      <p:italic r:id="rId213"/>
      <p:boldItalic r:id="rId214"/>
    </p:embeddedFont>
    <p:embeddedFont>
      <p:font typeface="Trebuchet MS" panose="020B0603020202020204" pitchFamily="34" charset="0"/>
      <p:regular r:id="rId215"/>
      <p:bold r:id="rId216"/>
      <p:italic r:id="rId217"/>
      <p:boldItalic r:id="rId218"/>
    </p:embeddedFont>
    <p:embeddedFont>
      <p:font typeface="Arial Black" panose="020B0A04020102020204" pitchFamily="34" charset="0"/>
      <p:bold r:id="rId2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F6F0F16-2C29-4CF1-B90F-DD58ACF2DC53}">
          <p14:sldIdLst>
            <p14:sldId id="391"/>
            <p14:sldId id="258"/>
            <p14:sldId id="260"/>
            <p14:sldId id="261"/>
            <p14:sldId id="263"/>
            <p14:sldId id="264"/>
            <p14:sldId id="266"/>
            <p14:sldId id="459"/>
            <p14:sldId id="431"/>
            <p14:sldId id="432"/>
            <p14:sldId id="347"/>
            <p14:sldId id="435"/>
            <p14:sldId id="342"/>
            <p14:sldId id="434"/>
            <p14:sldId id="437"/>
          </p14:sldIdLst>
        </p14:section>
        <p14:section name="Photos" id="{CC7616B9-0D64-4714-894A-12DB41AE7F9F}">
          <p14:sldIdLst>
            <p14:sldId id="348"/>
            <p14:sldId id="436"/>
            <p14:sldId id="349"/>
            <p14:sldId id="350"/>
            <p14:sldId id="265"/>
            <p14:sldId id="373"/>
            <p14:sldId id="351"/>
            <p14:sldId id="268"/>
            <p14:sldId id="269"/>
            <p14:sldId id="270"/>
            <p14:sldId id="271"/>
            <p14:sldId id="272"/>
            <p14:sldId id="273"/>
            <p14:sldId id="478"/>
            <p14:sldId id="477"/>
            <p14:sldId id="480"/>
            <p14:sldId id="479"/>
            <p14:sldId id="355"/>
            <p14:sldId id="274"/>
            <p14:sldId id="276"/>
            <p14:sldId id="363"/>
            <p14:sldId id="464"/>
            <p14:sldId id="463"/>
            <p14:sldId id="481"/>
            <p14:sldId id="465"/>
            <p14:sldId id="467"/>
            <p14:sldId id="360"/>
            <p14:sldId id="361"/>
            <p14:sldId id="438"/>
          </p14:sldIdLst>
        </p14:section>
        <p14:section name="Illustrations" id="{95616CE5-0979-42E1-8D63-7C70627F0FB7}">
          <p14:sldIdLst>
            <p14:sldId id="290"/>
            <p14:sldId id="367"/>
            <p14:sldId id="311"/>
            <p14:sldId id="368"/>
            <p14:sldId id="439"/>
            <p14:sldId id="366"/>
            <p14:sldId id="440"/>
            <p14:sldId id="468"/>
            <p14:sldId id="376"/>
            <p14:sldId id="407"/>
            <p14:sldId id="408"/>
            <p14:sldId id="409"/>
            <p14:sldId id="410"/>
            <p14:sldId id="411"/>
            <p14:sldId id="280"/>
            <p14:sldId id="281"/>
            <p14:sldId id="282"/>
            <p14:sldId id="283"/>
            <p14:sldId id="284"/>
            <p14:sldId id="285"/>
            <p14:sldId id="286"/>
            <p14:sldId id="287"/>
            <p14:sldId id="288"/>
            <p14:sldId id="289"/>
            <p14:sldId id="441"/>
          </p14:sldIdLst>
        </p14:section>
        <p14:section name="Text" id="{5CA9CE3F-869B-49D6-BC57-D5FAE1BABC9E}">
          <p14:sldIdLst>
            <p14:sldId id="304"/>
            <p14:sldId id="305"/>
            <p14:sldId id="306"/>
            <p14:sldId id="307"/>
            <p14:sldId id="372"/>
            <p14:sldId id="308"/>
            <p14:sldId id="447"/>
          </p14:sldIdLst>
        </p14:section>
        <p14:section name="Color" id="{DC131E3F-FA75-4AF1-8B86-A08791C3EAB1}">
          <p14:sldIdLst>
            <p14:sldId id="293"/>
            <p14:sldId id="294"/>
            <p14:sldId id="369"/>
            <p14:sldId id="371"/>
            <p14:sldId id="370"/>
            <p14:sldId id="296"/>
            <p14:sldId id="297"/>
            <p14:sldId id="470"/>
            <p14:sldId id="299"/>
            <p14:sldId id="471"/>
            <p14:sldId id="301"/>
            <p14:sldId id="302"/>
            <p14:sldId id="419"/>
            <p14:sldId id="422"/>
            <p14:sldId id="420"/>
            <p14:sldId id="421"/>
            <p14:sldId id="443"/>
            <p14:sldId id="442"/>
            <p14:sldId id="423"/>
            <p14:sldId id="424"/>
            <p14:sldId id="425"/>
            <p14:sldId id="426"/>
            <p14:sldId id="444"/>
            <p14:sldId id="430"/>
            <p14:sldId id="429"/>
            <p14:sldId id="428"/>
            <p14:sldId id="427"/>
            <p14:sldId id="445"/>
            <p14:sldId id="446"/>
          </p14:sldIdLst>
        </p14:section>
        <p14:section name="Placement" id="{A86350CB-E3BA-44F2-B84A-B40C84518C6E}">
          <p14:sldIdLst>
            <p14:sldId id="312"/>
            <p14:sldId id="448"/>
            <p14:sldId id="374"/>
            <p14:sldId id="375"/>
            <p14:sldId id="385"/>
            <p14:sldId id="377"/>
            <p14:sldId id="451"/>
            <p14:sldId id="450"/>
            <p14:sldId id="449"/>
            <p14:sldId id="387"/>
            <p14:sldId id="386"/>
            <p14:sldId id="389"/>
            <p14:sldId id="390"/>
            <p14:sldId id="452"/>
            <p14:sldId id="453"/>
            <p14:sldId id="454"/>
            <p14:sldId id="388"/>
            <p14:sldId id="472"/>
            <p14:sldId id="455"/>
          </p14:sldIdLst>
        </p14:section>
        <p14:section name="Behavior" id="{90701E75-110F-477C-A695-B8AF4C6F1890}">
          <p14:sldIdLst>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92"/>
            <p14:sldId id="393"/>
            <p14:sldId id="394"/>
            <p14:sldId id="395"/>
            <p14:sldId id="396"/>
            <p14:sldId id="397"/>
            <p14:sldId id="398"/>
            <p14:sldId id="399"/>
            <p14:sldId id="400"/>
            <p14:sldId id="401"/>
            <p14:sldId id="402"/>
            <p14:sldId id="403"/>
            <p14:sldId id="404"/>
            <p14:sldId id="405"/>
            <p14:sldId id="406"/>
            <p14:sldId id="457"/>
          </p14:sldIdLst>
        </p14:section>
        <p14:section name="Effectiveness" id="{1AA7F02B-D3FD-4819-A38A-11EF2A989189}">
          <p14:sldIdLst>
            <p14:sldId id="458"/>
            <p14:sldId id="335"/>
            <p14:sldId id="336"/>
            <p14:sldId id="337"/>
            <p14:sldId id="338"/>
            <p14:sldId id="339"/>
            <p14:sldId id="418"/>
            <p14:sldId id="313"/>
            <p14:sldId id="314"/>
            <p14:sldId id="315"/>
            <p14:sldId id="316"/>
            <p14:sldId id="412"/>
            <p14:sldId id="413"/>
            <p14:sldId id="414"/>
            <p14:sldId id="415"/>
            <p14:sldId id="416"/>
            <p14:sldId id="476"/>
            <p14:sldId id="340"/>
            <p14:sldId id="341"/>
            <p14:sldId id="473"/>
            <p14:sldId id="474"/>
            <p14:sldId id="3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FF01"/>
    <a:srgbClr val="E6E105"/>
    <a:srgbClr val="9A3300"/>
    <a:srgbClr val="FF6600"/>
    <a:srgbClr val="01FF37"/>
    <a:srgbClr val="6A009A"/>
    <a:srgbClr val="BC01FF"/>
    <a:srgbClr val="E0A486"/>
    <a:srgbClr val="E086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99" autoAdjust="0"/>
  </p:normalViewPr>
  <p:slideViewPr>
    <p:cSldViewPr>
      <p:cViewPr varScale="1">
        <p:scale>
          <a:sx n="61" d="100"/>
          <a:sy n="61" d="100"/>
        </p:scale>
        <p:origin x="-1344" y="-48"/>
      </p:cViewPr>
      <p:guideLst>
        <p:guide orient="horz" pos="2727"/>
        <p:guide orient="horz" pos="1423"/>
        <p:guide pos="3844"/>
        <p:guide pos="1916"/>
      </p:guideLst>
    </p:cSldViewPr>
  </p:slideViewPr>
  <p:notesTextViewPr>
    <p:cViewPr>
      <p:scale>
        <a:sx n="100" d="100"/>
        <a:sy n="100" d="100"/>
      </p:scale>
      <p:origin x="0" y="0"/>
    </p:cViewPr>
  </p:notesTextViewPr>
  <p:sorterViewPr>
    <p:cViewPr>
      <p:scale>
        <a:sx n="55" d="100"/>
        <a:sy n="55" d="100"/>
      </p:scale>
      <p:origin x="0" y="30"/>
    </p:cViewPr>
  </p:sorterViewPr>
  <p:gridSpacing cx="90012" cy="90012"/>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font" Target="fonts/font5.fntdata"/><Relationship Id="rId205" Type="http://schemas.openxmlformats.org/officeDocument/2006/relationships/font" Target="fonts/font19.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30.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font" Target="fonts/font6.fntdata"/><Relationship Id="rId206" Type="http://schemas.openxmlformats.org/officeDocument/2006/relationships/font" Target="fonts/font20.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font" Target="fonts/font31.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font" Target="fonts/font7.fntdata"/><Relationship Id="rId207" Type="http://schemas.openxmlformats.org/officeDocument/2006/relationships/font" Target="fonts/font21.fntdata"/><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font" Target="fonts/font32.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font" Target="fonts/font8.fntdata"/><Relationship Id="rId208" Type="http://schemas.openxmlformats.org/officeDocument/2006/relationships/font" Target="fonts/font22.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font" Target="fonts/font3.fntdata"/><Relationship Id="rId219" Type="http://schemas.openxmlformats.org/officeDocument/2006/relationships/font" Target="fonts/font33.fntdata"/><Relationship Id="rId3" Type="http://schemas.openxmlformats.org/officeDocument/2006/relationships/slideMaster" Target="slideMasters/slideMaster3.xml"/><Relationship Id="rId214" Type="http://schemas.openxmlformats.org/officeDocument/2006/relationships/font" Target="fonts/font28.fntdata"/><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font" Target="fonts/font9.fntdata"/><Relationship Id="rId209" Type="http://schemas.openxmlformats.org/officeDocument/2006/relationships/font" Target="fonts/font23.fntdata"/><Relationship Id="rId190" Type="http://schemas.openxmlformats.org/officeDocument/2006/relationships/font" Target="fonts/font4.fntdata"/><Relationship Id="rId204" Type="http://schemas.openxmlformats.org/officeDocument/2006/relationships/font" Target="fonts/font18.fntdata"/><Relationship Id="rId220"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24.fntdata"/><Relationship Id="rId215" Type="http://schemas.openxmlformats.org/officeDocument/2006/relationships/font" Target="fonts/font29.fntdata"/><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font" Target="fonts/font10.fntdata"/><Relationship Id="rId200" Type="http://schemas.openxmlformats.org/officeDocument/2006/relationships/font" Target="fonts/font14.fntdata"/><Relationship Id="rId16" Type="http://schemas.openxmlformats.org/officeDocument/2006/relationships/slide" Target="slides/slide11.xml"/><Relationship Id="rId221" Type="http://schemas.openxmlformats.org/officeDocument/2006/relationships/viewProps" Target="viewProp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notesMaster" Target="notesMasters/notesMaster1.xml"/><Relationship Id="rId211" Type="http://schemas.openxmlformats.org/officeDocument/2006/relationships/font" Target="fonts/font25.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font" Target="fonts/font11.fntdata"/><Relationship Id="rId201" Type="http://schemas.openxmlformats.org/officeDocument/2006/relationships/font" Target="fonts/font15.fntdata"/><Relationship Id="rId222" Type="http://schemas.openxmlformats.org/officeDocument/2006/relationships/theme" Target="theme/theme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font" Target="fonts/font1.fntdata"/><Relationship Id="rId1" Type="http://schemas.openxmlformats.org/officeDocument/2006/relationships/slideMaster" Target="slideMasters/slideMaster1.xml"/><Relationship Id="rId212" Type="http://schemas.openxmlformats.org/officeDocument/2006/relationships/font" Target="fonts/font26.fntdata"/><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font" Target="fonts/font12.fntdata"/><Relationship Id="rId202" Type="http://schemas.openxmlformats.org/officeDocument/2006/relationships/font" Target="fonts/font16.fntdata"/><Relationship Id="rId223" Type="http://schemas.openxmlformats.org/officeDocument/2006/relationships/tableStyles" Target="tableStyles.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font" Target="fonts/font2.fntdata"/><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font" Target="fonts/font13.fntdata"/><Relationship Id="rId203" Type="http://schemas.openxmlformats.org/officeDocument/2006/relationships/font" Target="fonts/font17.fntdata"/><Relationship Id="rId19" Type="http://schemas.openxmlformats.org/officeDocument/2006/relationships/slide" Target="slides/slide14.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s>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3:19.198"/>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definitions>
  <inkml:trace contextRef="#ctx0" brushRef="#br0">12650 3786 8,'-19'9'11,"6"-2"1,-2 3-3,0 3-1,-1 5 1,-4 0-2,0 6 0,-2 4-2,-1 5 2,-2 2-2,3 6 1,-5 2-3,3 5 1,-1 4 0,2 4 0,-1 0-1,2 4-1,0 2 1,1 1-1,1 0 1,3 0-1,1 0 2,3 2-3,4-1 1,1 2-1,8 1 1,0 1-1,10 1 0,1 3-1,4-4 1,3 2 0,3 0-1,3-5 1,5-2 0,4-2 0,4-6-1,4-4 2,4-7-2,2-6 2,4-9-2,0-9 2,4-8-2,-1-12 0,2-9 1,3-13-1,-3-9 0,4-10 0,1-9 1,-1-8 0,-3-6-1,0-5 0,-1-3 0,-3-4 0,0-3 0,-5-4 0,0-1 0,-1-2 0,-4-5 0,-2 0 0,-7-5 1,-4-1-1,-8-4 0,-9-1 0,-10-2 0,-11 3 1,-9 5-1,-11 5 1,-12 10-1,-12 7 1,-12 15-2,-12 12 0,-14 18-2,-10 13-7,-5 22-12,-7 16-15,-6 17-2,-1 18 0</inkml:trace>
  <inkml:trace contextRef="#ctx0" brushRef="#br0" timeOffset="2351">12670 3396 2,'26'-43'4,"-11"26"-1,-1 2 1,1 2-2,-3 2 1,1 2-1,2 4 2,-2-1-1,-2 2 0,0 2 0,0 2-1,-3-3 0,3 3 0,-4 0 0,2 0 0,-1 0 0,0 0 1,-8 0 0,16 2-1,-16-2 2,12 3 0,-12-3-2,11 4 1,-11-4 1,12 2-1,-12-2 0,10 2 0,-10-2-1,9 2 1,-9-2-1,9 3 0,-9-3 1,0 0-1,12 4-1,-12-4 0,0 0 1,8 4-1,-8-4 0,0 0 0,0 0 0,8 5 1,-8-5-1,0 0 0,0 0-1,5 6 1,-5-6-1,0 0 0,3 9-2,-3-9-5,0 0-6,2 9-18,-2-9-2</inkml:trace>
  <inkml:trace contextRef="#ctx0" brushRef="#br0" timeOffset="3856">12739 3715 13,'-16'-4'10,"16"4"2,-12-13-4,9 3 2,-2-4-1,2 0-2,1-5 0,2 0 1,0-4 0,0 1-2,0-4 0,6 2 0,-1-1-1,2 1-1,0-2 1,2 4-1,2-1-2,1 4 1,0 0-1,2 3 0,-1 2-1,0 3 0,1 0 0,1 3 0,-2 3 0,1 1-1,3 4 1,0 0-1,2 4 2,3 2 0,0 2-1,3 2-1,0 3 1,2 0-1,-1 2 1,1 1-1,-4-1 0,-1 2 1,-3-1-1,-3-1 1,-5 3 0,-3 0 0,-8 3 0,0 1-1,-8-1 1,-4 2-1,-5 1-2,-1-3-1,-1 3-6,-4-9-8,3-2-20,1-4-2,2-4 0</inkml:trace>
  <inkml:trace contextRef="#ctx0" brushRef="#br0" timeOffset="4358">12923 3542 13,'-4'-8'17,"4"8"-2,0 0 0,-3-10-4,3 10-2,0 0-1,0 0-1,0 0-2,0 0 0,0 0-1,0 0-1,0 0-1,0 0-1,0 0 0,0 0 0,0 8 0,0-8-1,0 0 0,0 0 0,0 0 0,3 7 1,-3-7-1,0 0 0,0 0 0,0 0 2,0 0-2,0 0-4,10 3-16,-10-3-12,0 0-2</inkml:trace>
  <inkml:trace contextRef="#ctx0" brushRef="#br0" timeOffset="5171">13460 3659 6,'-14'5'14,"14"-5"2,-15 0-4,6-4 1,9 4-3,-12-14-2,5 6 0,1-5-1,1 1-1,2-4 1,3 3-1,0-4-1,0 2 1,0-1-2,8 4-1,-2-1-1,4 2 0,-1 2-1,1 1 0,2 2-1,3 2 1,2 1-1,1 3 1,3 0-1,3 2 1,1 1 0,0 2-1,1 1 1,0 3 0,0 1-1,-1 2 2,-4 1-2,-1 0 0,-2 2 2,-2 2-2,-3 0 1,-1 1-1,-5 0 0,-3 2 1,-4 2-1,0 0 1,-6 4-1,-2 0 0,-4 0 0,-5 1-1,1-1 1,-3-4-2,0 1-3,-3-7-2,6 0-10,-4-5-16,2-7-5,3-4 0</inkml:trace>
  <inkml:trace contextRef="#ctx0" brushRef="#br0" timeOffset="5642">13636 3729 22,'0'-22'20,"0"15"-2,0 7-7,9-8-2,-9 8-3,10 0-1,-10 0-1,10 10 0,-10-10 2,6 11-1,-6-11 0,0 11-1,0-11 2,-4 9-2,4-9-3,-12 3-3,12-3-15,0 0-18,-14-4 0,14 4-2</inkml:trace>
  <inkml:trace contextRef="#ctx0" brushRef="#br0" timeOffset="6985">13112 4126 2,'-23'-20'15,"9"11"1,-4-1-6,0 5 3,-5-2-4,-1 3-2,-4 1-2,-2 3 1,-2 5-3,-1 2 2,-4 2-2,3 6 0,-1 0 0,1 6 1,1 1-2,3 3 1,3 2-1,4 2-1,5-1 0,2 3 0,6 0-1,4 2 0,6 3 1,6 0-1,3 3 0,6 1 0,4 1 1,5-1-1,6-1 0,3-3 1,2-4-1,4-5 1,2-5 0,5-5-1,2-6 2,3-4-1,-3-7 1,2-4-1,-3-7 1,-2-5-1,-4-6 0,-4-4 0,-6-7 0,-4-3 0,-3-3 1,-4-2-1,-6-2 1,-4 0 0,-6-1-1,-4 0 1,-9 2 1,-7 1 0,-9 1-2,-7-1 0,-10 5-1,-5 7 1,-5 4-2,-6 9-1,-1 11-6,-4 5-5,5 13-24,3 13-2,2 6 1</inkml:trace>
  <inkml:trace contextRef="#ctx0" brushRef="#br0" timeOffset="11683">12243 4573 9,'-43'46'10,"18"-21"1,-3-1-2,-2 4-1,-3-3 2,-2 2-2,-3-3 0,2 1 0,-3-3-1,1 0 0,-5-5-2,6 0 1,-3-5 0,4-1-2,-2-9 2,5-2-1,0-10-2,5-5 0,2-8-2,5-5 1,4-7-2,3-3 1,6-7 0,4-2-1,4-3 1,0 1 0,4 1 0,1 2 0,0 1 0,1 5 1,0 6 0,-3 7-1,0 5-1,-3 6 1,0 5-1,0 11-1,0 0-5,0 0-1,0 0-16,-3 13-15,3-13 1,0 13 0</inkml:trace>
  <inkml:trace contextRef="#ctx0" brushRef="#br1" timeOffset="15195">11497 3711 2,'-21'-15'11,"11"10"-2,-1-1 2,-3 0-5,-1-1 0,0 3 1,-5 0-2,0 2-1,-3 0-1,-1 2-1,0 0 1,-1 4-1,-2 0 0,2 3 0,-2-3-1,4 5 2,-4-1-1,3 1 1,0 0-2,1 2 1,0 0-1,2 2 1,0 0-1,3-2-1,0 4 0,4 0 0,0-1 1,3 1-1,2 0 0,0 1 0,2-1 1,0 0-1,3-1 1,0 1-1,1 0 1,3-1 0,-2 1 0,2 0-1,0-1 1,4 1 0,-1-2 0,3 2 0,0 0 2,1 0-2,1 0 0,1 0 0,0 1 1,3-1-1,0 0 1,2-1-1,2-2 0,2 2 1,1-4 0,1-1-1,1-3 1,3 0-1,-1-1 1,2-2-1,2 0 1,1 0-2,-1 0 1,1-1-1,2 0 1,1 0-1,-2-2 1,3 4-1,-2-4 1,1 0-1,-1 0 0,0 0 0,0 0 1,0 0-1,-1 0 0,0 0 1,0 0-1,-1 0 0,0 0 0,1 0 0,-2-3 0,2 1 1,0-3-1,-2-1 0,2-2 0,-1-4 1,1-2-1,-2-4 0,-2-1 1,1-1-1,-3-2 1,0 0-1,-3-3 0,-3 1 1,-4-1-1,-1 3 1,-4 0-1,-3-1 0,-5 2 0,0-1 1,-8 0-1,0 2 1,-6-1-1,0 0 0,-4 0 0,-3-1 1,-3 0-1,-2 0 1,-4 1-1,-5 0 0,-2 3 2,-7 1-2,-2 2 0,-6 3-2,-4 6-2,-8-1-4,0 10-14,-4 3-15,-5 5 0</inkml:trace>
  <inkml:trace contextRef="#ctx0" brushRef="#br1" timeOffset="16058">11392 3806 10,'0'0'13,"-13"2"-1,13-2-5,-18 15-1,6-4-2,-3 4 1,-2 3-2,-4 2-1,0 4 0,-3 1 0,-1 1 0,3 1-1,0 0-1,2 0-3,4-5 0,3 0-6,5-3-5,2-9-10</inkml:trace>
  <inkml:trace contextRef="#ctx0" brushRef="#br1" timeOffset="16384">11517 3764 15,'-9'17'15,"-2"-3"-4,-4 5-3,-2 1 0,-3 6-3,-3-1 1,-1 5-3,0 0 0,-2 2 0,1-2 0,1 1-2,-1-1-1,4-3 2,1-1-2,3-4 0,4-5-4,3-5-2,5-5-9,5-7-9,0-7-7</inkml:trace>
  <inkml:trace contextRef="#ctx0" brushRef="#br1" timeOffset="16705">11167 3950 2,'0'0'17,"0"0"1,4-7-4,-4 7-2,14-5-3,-4 2 0,6 3-2,0 0-1,5 0-2,1 0-1,2 0 1,0 0-2,2 0 0,-2-3-4,-1-1-2,0-2-7,-4-2-9,-2-3-10,-1 2-4</inkml:trace>
  <inkml:trace contextRef="#ctx0" brushRef="#br1" timeOffset="16913">11348 3821 12,'-3'8'21,"3"4"-7,4-3-3,4-3-3,6 3-3,4-2-1,4 3-4,3-2-7,4 4-22,3-3 0</inkml:trace>
  <inkml:trace contextRef="#ctx0" brushRef="#br1" timeOffset="17948">11266 3863 6,'0'0'8,"0"0"1,0 0 1,0 0-3,0 0 1,0 0 1,13-4-2,-4 6 0,3-2-1,5 2 1,1-2-1,6 2-3,3-2-1,3 6-5,9-1-16,4 8-12,-4 0 1</inkml:trace>
  <inkml:trace contextRef="#ctx0" brushRef="#br0" timeOffset="18759">11463 4288 2,'0'0'16,"0"0"0,-8 0-5,8 0 1,0 0-4,4 7-1,-4-7-2,7 13 2,-1-6-3,4 4 1,-1-1 0,4 0 0,-1-3-1,3 3 0,0-6-1,1 1 0,0-5-1,3 0 1,-2 0 0,2-7-1,-1-4 0,2-1-1,-1-5-2,-2-4-7,4-3-26,-3 2-1,-6-6-1</inkml:trace>
  <inkml:trace contextRef="#ctx0" brushRef="#br0" timeOffset="22749">13686 4376 4,'-5'-8'18,"5"8"-1,-8-9-3,8 9-3,0 0-2,0 0-1,0 0-2,0 0 0,15 8-1,-3 3-2,2-2 2,8 6 0,0-1-2,6 6-1,1 1 0,2 3-1,2 0 1,-1 1-1,-1 0-1,1 1 2,-4-1-1,-1 0-1,-4 0 2,-4-2-1,-4 1-1,-5 0 1,-6 1 0,-4 1 0,-5 0 0,-8 0-1,-5 3 1,-8 0 0,-5 1 0,-4 1-1,-4-2 0,-7-1 0,-3-2 0,-1-4 0,-4-2 0,2-2 0,2-3 0,2-2 0,3-2 0,4-3 0,6-1 0,5 0 0,4-2-1,5-1 1,6-2 0,0-2 0,4 0 0,11 0-1,-13-3 1,13 3-2,-3-9-2,3 1-7,0 8-6,13-11-16,-4 0-2</inkml:trace>
  <inkml:trace contextRef="#ctx0" brushRef="#br0" timeOffset="23238">13369 5157 1,'8'27'12,"1"-14"-3,4 2 0,2 0-2,4-3-1,3-3 2,2-3-3,0-6 0,-1 0-1,1-7 1,-1-1-1,-3-4 1,0-1 0,-7-2-2,-1-2 1,-7 3-1,-2 1 0,-7-1-1,-5 4-1,-3 1-1,-7 2-2,1 4-6,-6 3-13,-2 0-12,6 8-1</inkml:trace>
  <inkml:trace contextRef="#ctx0" brushRef="#br0" timeOffset="25606">12303 5431 16,'-27'-19'17,"12"12"-5,-4-2 3,0 0-5,-4 0-1,-2 1 0,-3 0-3,-2 1-1,-5 2-1,-1 1-1,-3 1 0,-1 3-1,-3 0 0,1 6-1,1 0 0,3 4-1,2 0 2,5 5-2,5 0 0,6 6 1,5 2-1,6 3 1,4 5-1,5 3 2,7 5-2,5 6 1,6 6 2,2 4-1,2 4-1,2 0 0,-1 0 0,-1 0 0,-2-3 0,-3-2-1,-4-8 0,-2-4 1,-3-5-1,1-6 1,-5-3-1,1-7 1,-2-4-1,0-4 1,1-4 0,-4-9 1,0 0-1,0 0 1,0 0-1,-8-11 1,-1 1 0,0 1-2,-5-4 1,-1 1-1,-5-1 0,-3 2 0,-3 1 0,-1 1 1,-4 2-1,-1 2 0,0 5 0,-1 0 0,1 0 0,1 7 0,1 1-1,4 2 1,5 3 0,4 2-1,5 2 1,6 2 0,6 2 0,5 1 0,7 1 0,6 0 1,6 0-1,5-5 0,3-3 1,4-5-1,2-4 0,2-6 0,3-7 0,0-6 0,-2-4 0,-2-5 0,-1-3 0,-4 0-1,-6-2 1,-5 2 0,-9 1 0,-6 1-1,-8 5 1,-6 1-5,-1 9-2,-6-1-13,-2 9-16,4 6-2,-1 2 1</inkml:trace>
  <inkml:trace contextRef="#ctx0" brushRef="#br0" timeOffset="26847">13044 5565 6,'-17'0'13,"17"0"1,0 0-5,0 0 2,8-11-1,7 7-2,4-3-2,8 1 2,1-1-2,7 2-3,3-1 0,4 4-1,3 0-1,2 2 0,-1 0 1,3 0-2,-1 2 1,-1 3 0,0-1-1,-5 3 1,-6 3-1,-3 1 1,-8 3-1,-6 4 2,-10 4-2,-9 5 1,-7 6-1,-11 2 1,-10 9-1,-9 6 1,-7 6-1,-8 4 0,-5 3 1,-4 2-1,0 2 0,-2 0 1,3-6 0,3-5-1,7-6 1,5-8 0,6-8 0,9-5-1,6-11 1,7-5-1,9-7 0,8-6 2,0 0-2,10-13 0,2 0 0,4 0 0,5-2 0,1-1 0,4 1-2,1 2 2,2 1 0,-1 0 0,2 2-1,1 2 1,0 3 0,0 1 0,0 4 0,1 0 0,-2 4 0,1 5 0,1 0 0,-2 2 0,0 3 1,-3 0-1,-3 1 0,-4-2 0,-2 2 2,-5 0-2,-3 0 0,-7 0 0,-3 1 0,-5 0 1,-4 0-1,-7 0 0,-2-4 2,-5 1-2,-5-3 0,-5-1 1,-4-4-1,-3-1 2,-4-4-2,-1-3 0,-4-1 1,0-3-1,4 1 0,2-3 0,4 2-1,6-2-2,7 3-5,6-2-9,6 1-16,14 7-2</inkml:trace>
  <inkml:trace contextRef="#ctx0" brushRef="#br0" timeOffset="30339">12828 4122 9,'-15'25'10,"12"-13"1,-3 5-3,3-1-2,-1 4 2,4-1-3,0 1 1,0 2-3,0 0 1,3-2-1,3 1 0,-1-2 0,3-1-1,-1-2 1,3-1-2,-1-4 1,4-2-1,-1-4 2,2-1-1,1-4 0,0-4 0,1-3 0,3-3 0,0-3 1,-3-5-1,3-2-1,-2 0 1,2-2-1,-3 0 0,-2 0 0,0 0 0,-3 3-1,0 3 1,-5 1 0,-1 2-1,-2 4 1,-3 0 0,0 9-1,0-10 1,0 10 0,0 0-1,-13-3 0,13 3 2,-10 2-2,10-2 0,-10 5 0,10-5 0,-7 8-2,7-8 2,-5 13 0,2-6 0,-1 3 0,1 1 0,0 1 0,-3 1 0,3 1 0,-3 2 0,2 3-1,-1 0 2,-1 1-2,1-2 2,2 1-1,-2-1-1,2-1 1,0-2 0,3-3 0,0-2-1,0-2 1,0 0 0,7-1 0,-7-7-1,14 12 1,-5-8 0,2-1 0,2-1 0,2-2 0,0-2 0,0-3 0,0-2 0,2-1 0,0-3 1,-2-3-1,0-1 1,-1-1-1,-1-2 1,0-1-1,-2-1 2,-3 2-2,0 1 0,-3 1 1,0 1-1,-3 2 2,-2 4-4,0 9-1,0-13-5,0 13-26,0 0 0,0 0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6-15T12:39:29.137"/>
    </inkml:context>
    <inkml:brush xml:id="br0">
      <inkml:brushProperty name="width" value="0.15875" units="cm"/>
      <inkml:brushProperty name="height" value="0.15875" units="cm"/>
      <inkml:brushProperty name="color" value="#C00000"/>
    </inkml:brush>
  </inkml:definitions>
  <inkml:trace contextRef="#ctx0" brushRef="#br0">4941 517 22,'0'-16'15,"-7"-7"5,7 14 13,-8-2-4,5 5-10,3 2 1,-3 2 0,0-5-3,-1 1-2,0-1 4,-3 0 1,4 4-11,-8-3-3,8-1 10,-5 0-1,-2 0-1,2-2-5,-2-1 1,-1-3-1,-3 3 3,-1-3-9,-5 0 5,-3-1 0,-9-5-3,-6 9-1,-5-7 3,-4 5 1,-2-1-6,-9 0 0,-6-1 3,-9 1 1,-2 4-5,-15-1 2,-9 3-2,-5 4 3,-16 3-1,-13 0 1,-1 0 0,-2 0-4,-9 16 2,2 4 3,-4 6-1,5-3-4,0 3 1,4 10-1,6-3 1,7 3 0,5 10-2,5 0 0,1 9 1,12 1-1,12 3 1,12 0-1,11-3 1,9 0 0,1-4-2,15 1 2,-1 3-3,11-4 2,7-3 0,7 1-2,8-4-1,6-1 1,4 4-1,0-6 1,0 3 0,28 0 3,19 3-1,14 0 4,-4 4 2,17 2-3,15-2 1,15-1 0,16-2-1,13-4 1,9-1-1,7-12-2,4 0 3,13-7-3,-4-13 1,4-3 0,2-10-1,-8 0 0,0-17 0,-18-25 0,0-4 0,1-9 0,-15-12 0,4-2 1,-4 1-1,-6-1 2,-12-3-1,4-3 3,-12-4 0,-5 7 1,-18-3 0,-20 5 1,-8 1 5,-24 0 0,-9-2-1,-10 2-4,-8-3 5,0-4 3,-18 7 0,-31 4-7,-12 0-4,-14-4 1,-4-1-1,-2 5 0,6 13 0,0 6 0,19 10-3,9 9 1,7 8-1,16 6-2,7 6-4,9 7-15,1 0-45,7 0-68,0 10-3</inkml:trace>
  <inkml:trace contextRef="#ctx0" brushRef="#br0" timeOffset="1">22546 5967 47,'-17'-17'14,"-4"-3"-11,0 4 14,-4 2 16,-4 8 4,8 3-13,-11 0-5,0-4 1,3 4 6,-6-4-5,-5 4-8,-1 3 4,-3-3-2,-10 3-2,1 0 1,1 0-2,-17 0 3,10 3-5,-2 7-2,-3 3 0,0 7 2,0 3-6,-5 10 1,2 5 1,0 8 1,3 7-2,3 6 1,4 7 3,-4-1-2,11 5 0,-2-2-2,2 1 0,7-4 1,0 8-1,8-12-3,-1 8 1,4 1-1,7-1 1,-4 2 0,8-2-2,-1 0 1,4 3 0,12-6-1,-2 0 0,5-1 1,3-2-2,0 5 1,0-2 0,0 2 0,17 1-1,6-3 0,4 0 0,6-4 1,3 4-1,2-1 0,5-6 0,4 10 0,-1-10 0,4 7 1,-1-8-1,1-1-1,4-9 2,2 5-1,-2-11 0,7 1 1,3 0-2,0-10 1,6-7 0,2 7 0,-5-10-1,1 3 1,-5-10 0,6 4 0,5-10 0,-9 0-1,2-4 2,4-3-1,12-3 0,2 0 1,7 0-2,-7-6 1,-6-14 0,-11 4 0,-4-4 0,-5 4 0,10-11 0,-16 11 0,8-13 0,-4 6 0,2-7 0,-1-9 0,-1-1 1,-7 1 0,0 0 0,-12-11 0,2 4 0,-5 0 0,-6-2 1,0-5-1,-9 1 1,3-1-2,-6 1 2,-2 3-1,2-4-1,-2 1 1,-1 6 0,-1-10 1,-2 7 2,-8 3-1,2 0 2,-5 4-3,0-2-2,0-1 5,0-5-3,0 8 0,0-4-1,0 7 4,0-7-2,-11 7 4,-3-7 1,-7-4-4,-2 5 3,3-7-4,-9 6 4,5-1-2,-5 5-1,0-4-3,-11 3 2,-1-6-1,-9 0-2,-7-13 0,-4 3 0,0 0 1,5 0-1,5 9 0,1 1 0,1 6 0,3 1-3,-15-1-1,2-3-18,-7 4-22,-19-4-52,-36 23-86</inkml:trace>
  <inkml:trace contextRef="#ctx0" brushRef="#br0" timeOffset="1.0013">8699 17441 6,'-6'-9'63,"-9"-5"-44,1 1-8,11 4 13,3 9-7,0 0-10,0-4 4,0 4 6,0 0 6,0 0 2,0 0 5,0 0-3,0 0-5,0 0-5,0 0-2,0 0-2,0 0 0,0 0-5,0 0-1,0 0-1,0 0 4,0 0-1,0 0 2,0 10 3,0 20-4,-5 12-2,5 11 2,0 6 0,0 10-3,0 6-2,0 7 0,0 3-4,0 0 3,0 4-1,0-17-2,0 0-1,0-17 1,0-11-1,0-15-1,0-10 1,0-8-1,0-9 0,0-2-1,0 0-3,0 0-5,0 0-6,0 0-7,0 0-24,0 0 10,0-2-5,0-21-14,0-20 18,0-7 12,0-8-7,8-8 2,-5 4-9,4-4 21,4 7-29</inkml:trace>
  <inkml:trace contextRef="#ctx0" brushRef="#br0" timeOffset="2.0017">8707 17575 19,'0'-9'18,"0"3"-4,0-4 1,0-1-1,0 5-1,0 0-2,0-5 4,0 5 3,0 0-3,0 6-4,0 0-8,0 0-3,0 0 0,0 0-1,0-4-4,0 1 4,0-1 0,0 2-4,0-2-3,0 1-5,0-3-18,7-2-21</inkml:trace>
  <inkml:trace contextRef="#ctx0" brushRef="#br0" timeOffset="3.0017">8707 17575 58,'135'-134'36,"-135"134"-12,-4 0 1,4 0-9,0 0-6,0-3 9,0 3 9,0 0 1,0 0-4,0 0 2,0 0-6,0 0-7,0 0-5,0 0 2,-3 0 2,3 0-2,0 0-3,-5 3-4,5 24 4,-3 12-3,3 27 4,0 12 2,0 4-3,0 7 1,0-4-4,0-10-3,11 4 2,1-13 0,0-5-3,3-11 0,-4-18-1,0-1 2,-4-9-1,-4-12-1,-3-4 1,0-2 2,5-4-3,-5 0 1,0 0 0,0 0-2,0 0-2,0 0 1,0 0 0,0 0 2,0 0 0,0 0-1,0 0-2,0 0-1,0 0 0,0 0 0,0 0 3,0 0 1,0 0-1,0 0-1,0 0 1,0 0 1,0 0-3,0 0 0,0 0-3,0 0-1,0 0-7,0 0-11,0 0-19,0 0-35,0 0-58</inkml:trace>
  <inkml:trace contextRef="#ctx0" brushRef="#br0" timeOffset="4.0018">8678 17353 10,'-4'-3'12,"4"3"-1,0 0 13,0 0-14,0-4-7,0 1 4,0 3 4,0 0 0,0 0 1,0 0 9,0 0-6,0 0-5,0 0-1,0-3 3,0 3-2,0 0-2,0 0 0,0 0 2,0 0 1,0 0 2,0 0 2,0 0 4,0 0 1,0 0 3,-4 0-5,-10 3-7,-7 23-3,-4 7-5,-2 10 3,1 3-2,0 0-2,-1 0 0,2-1-1,-1 1-1,5 0 0,4-10 0,5-10 0,6-6 0,3-7 0,3-3 0,0-4 0,0-2 0,-5-1 0,2-3 0,3 0 1,0 0-1,0 0 1,0 0-3,0 0 0,0 0 2,0 0 2,0 0-1,0 0 0,0 0 0,0 0 1,0 0-2,0 0 0,0 0 0,0 0 0,0 0 0,0 0 0,0 0 0,0 0 0,0 0 0,0-13 0,0 0 2,17-14-1,6-2-1,-2-3 0,7-8 2,-4 0 1,5-2-1,0-4 0,-8 4-2,1 6 1,-4 3 0,-1 3 2,-5 7-4,-6 7 2,-3 3 0,2 6-1,-2 4 3,-3 0-3,0-1 3,0 4-2,0 0 0,0 0 0,3 0-1,-3 0 0,0-3 1,0 3-2,0 0 1,0 0 1,0 0 0,0 0 0,0-3 1,3-1-1,-3-5 0,4-1-1,-4-3 0,4 0 0,-4 3 1,0 3-1,7 1 2,-7 2-1,0 4 2,0 0-2,0 0 0,0 0 0,0 0 0,0 0-1,0 0 0,0 0 0,0 0 0,0 0-1,0 0 1,0 0 0,0 0 2,0 0-1,3 0-1,2 0 3,1 10 1,5 3-4,4 4 2,6 6 5,-1 6 0,3 1-5,-2 6-1,-1 0 0,3-3-1,1-8 1,1 9-1,1-5 2,-2-3-4,-3 1 4,1-2-2,-4-4 0,-12-9 0,5-1 0,-3-9 0,-1 5 0,-4-7 1,-3 0-1,0 0 1,0 0 1,0 0 0,0 0 2,0 0-1,0 0-1,0 0 1,0 0 3,0 0-1,0 0 0,0 0-2,0 0 1,0 0-1,0 0-3,-7-13 1,-4-4 1,0-2-2,-3 0 0,-7-4 0,0-4-1,-5 1 1,6-7-1,-6-7 1,-3 2-1,5-2 1,-4 1-1,2 3 1,2 3 0,6 0-2,1 7 2,9 6 2,5 0-4,-4 7 4,-1 0-2,5 7 0,0-1 0,-2 1 0,2 2 0,3 4 0,0 0-2,-7 0 2,7 0-2,0 0 0,0 0 0,0 0 0,0 0 0,0 0-2,0 0 2,0 0 0,0 0 2,0 0 1,0 0-1,0 0 0,0 0 1,0 0-1,0 0 1,-8 10 0,2 13 1,-5 3-2,0 10 2,-2 7-1,-1 3 0,-1 3-1,1 0 0,-1 1 1,1-4-1,-4 0 0,1-4 0,-1-6 0,7-3 0,-3-7 0,2-7-1,6 1 1,-5-3 0,8-8 0,-4 1 0,7-6 0,0-4 0,0 0-1,0 0 1,0 0 1,0 0-1,0 0 1,0 0-1,0 0 0,0 0 0,-5 0-1,5 0 1,0 0 0,0 0-1,0 0 0,0 0 2,0 0-2,0 0 1,-3 0 0,3 0 0,0 0 0,0 0-4,0 0 0,0 0-2,0 0 3,0 0 3,0 0-1,0 0 0,0 0-1,0-4 0,0-9 2,11-7-1,7-6 1,3-7 0,4-5 0,4-2-1,-8-6 2,0 4-1,-10 5 0,0 7 0,-1 1 0,-2 6 1,-5 1-2,8-5 1,-4 8 0,1-1-1,6 3 2,-11 1-1,0 6 0,0 0 0,-3 7 0,0 3 0,0 0 0,4-3 0,-4 3 0,0-3 0,0-1 0,4-2 1,-4 6 2,0-4-1,0 4 2,0 0 1,0 0-2,0 0-2,0 0 0,0 0-1,0 0 1,0 0-1,0 0 1,0 0-1,0 0 0,0 0 0,0 0-1,0 0 2,0 0-2,0 7 4,10 9-2,4 14 0,9 9 0,4 4 0,5 0 0,-3-5-1,3-1 0,-3 2 0,-4-6 0,4 0 1,-5-1 0,-7-5-2,1-4 1,-4-4 0,-2-8 0,-6 1 0,-1-5 0,-2-7 1,-3 4-1,3-4 0,-3 0 1,0 0 0,0 0 2,0 0-1,0 0-1,0 0 0,0 0-1,0 0 0,0 0-1,0 0-1,0 0-2,0 0 2,0 0-11,0 0-32,0 0-62,0-8-77</inkml:trace>
</inkml:ink>
</file>

<file path=ppt/ink/ink10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24"/>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10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30"/>
    </inkml:context>
    <inkml:brush xml:id="br0">
      <inkml:brushProperty name="width" value="0.05292" units="cm"/>
      <inkml:brushProperty name="height" value="0.05292" units="cm"/>
      <inkml:brushProperty name="color" value="#A6A6A6"/>
    </inkml:brush>
  </inkml:definitions>
  <inkml:trace contextRef="#ctx0" brushRef="#br0">4368 9956 6,'-20'-5'17,"11"0"-1,-2-1-1,2-2 1,-2-4-3,3-3-2,0-4-1,2-1-2,1-3-2,3-2 3,0-3-4,2-1-1,3-3 0,3 0-1,0-4 2,3 1-2,0-2 0,3 2-1,2-2 0,3 3-1,1 1 1,1 3 0,2 2-1,3 3 0,2 1 1,3 3-1,1 3 1,3 3 0,2 2-1,2 4 1,2 2-1,1 4 1,1 3 0,2 2-1,0 4 0,2 2-1,1 2 1,1 2 0,-2 2-1,-1 2 1,0 1-1,-1 4 1,-4 1-1,-2 2 0,-5 5 0,1 3 1,-5 4-1,-3 5 0,-6 3 0,-2 0 0,-6 5-2,-7-2-3,-4 4-9,-7-2-24,-6-3-4,-7-1-2,-8-5 2</inkml:trace>
  <inkml:trace contextRef="#ctx0" brushRef="#br0" timeOffset="1">4266 9873 1,'3'15'12,"-1"-7"-2,2 1 3,2 0-5,-1 2 2,2 1 0,0-1-2,3 0-1,-2 1-1,2 0 1,1 0-2,4 1-1,-2-2 2,2 1-1,1-1-1,4 1 1,0-1-1,3 3 0,1-2-1,2 0 0,2 2-1,3 0 0,0-2 0,2 0 0,1-1 0,1 0 1,0-4-2,2 2 1,-2-3-1,2-1 0,2-2 0,1-2 0,0-1-1,0 0 1,-1-1-1,1-3 1,-3-2-1,1 0 0,-4-1 1,-1-3-1,-2-4 0,-1 0 0,-4-4 0,-1-2 0,-1-2 1,-1-1-1,-4-1 0,-2 1 0,-3 1 0,-2 2 0,-2 2 1,-3 3-1,-4 2-1,-3 2 0,2 4-2,-4 0-10,2 7-23,-2-6-1,2 6-2</inkml:trace>
  <inkml:trace contextRef="#ctx0" brushRef="#br0" timeOffset="2">4518 9725 1,'-8'-10'22,"8"0"-2,5-3-1,0-7-5,4-1 1,-1-5-6,6 0 1,0-1-5,2 2-2,1 2 0,1 5-3,0 2-4,-2 4-2,2 4-9,-3 4-13,-2 0-4,2 4-3</inkml:trace>
  <inkml:trace contextRef="#ctx0" brushRef="#br0" timeOffset="3">4577 9772 3,'6'-11'32,"-1"1"-11,1-4-4,4-3 0,-1-3-4,5 0-3,-2-2-2,2 1-2,0 2-3,0 1-1,-1 4-4,-1 1-4,1 5-12,-3 4-14,-3 0-3,1 4 2</inkml:trace>
  <inkml:trace contextRef="#ctx0" brushRef="#br0" timeOffset="4">4483 9617 17,'2'-10'24,"6"5"-4,-1 5-5,3 4-3,2 1-3,1 4-1,5 2-3,1 4-1,1 2-1,3 1-1,-2 1-2,0-1 0,-3 0-2,-3-4-3,-1-1-9,-4-1-16,-4-9-2,0 0-2</inkml:trace>
  <inkml:trace contextRef="#ctx0" brushRef="#br0" timeOffset="5">4559 9545 30,'-2'-5'19,"2"5"-2,0 0-3,12 0-3,-6 4-4,6 4 0,0 3-2,5 6-2,2 4 0,3 5-1,1 3-5,1 1-11,2 1-16,7 2-3,-6-5-2</inkml:trace>
</inkml:ink>
</file>

<file path=ppt/ink/ink10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53.644"/>
    </inkml:context>
    <inkml:brush xml:id="br0">
      <inkml:brushProperty name="width" value="0.07938" units="cm"/>
      <inkml:brushProperty name="height" value="0.07938" units="cm"/>
      <inkml:brushProperty name="color" value="#A6A6A6"/>
    </inkml:brush>
  </inkml:definitions>
  <inkml:trace contextRef="#ctx0" brushRef="#br0">7368 8908 12,'-12'15'14,"4"-5"-2,-1 3 2,-1 4 6,1 1-9,-3 1-3,3 6 0,-1 3-1,3 6 1,-2 0 0,5 5-1,-4 0-2,5 4-1,3-4 0,0 4 1,0-4-1,5 2-2,-1 1-1,4 1 1,1 0-1,1-1 0,0 3 0,1-1 1,2 1-1,1-2 0,0-1-1,3 0 1,1-5-1,4 1 1,1-2-1,4-1 0,0-1 0,4 2 0,2-1 0,4-3 0,0 5 0,2 0 0,0 0 0,0 1 0,0 0 0,-1 1 0,2-1 0,-2-2 1,-2 0-1,-2-2 0,1 0 0,-2-2-1,-1-1 1,-1-2 0,-3 0 0,-1-3-1,0-1 1,-2 0-1,-3-5 1,-3-2 0,-3-2 0,-3-4 0,-3-4 0,-10-8 0,12 12-1,-12-12 1,0 0 0,0 0 0,0 0-1,-12-9 1,12 9-1,-13-16 1,6 7-1,0-1 1,1 1 0,-1-1-1,7 10 1,-7-16 0,7 7-1,0 9 1,0-19 0,0 8-1,0-2 1,5-4 0,-2-3 0,0-3 0,1-1 0,1-2 1,0-1-1,-1 0 1,4 0-1,0 0 1,1 1-1,1 0 0,2 0 0,-1 2 0,3-2 0,-2-3 0,2 0 0,0-2 0,-1-3 1,-1 1-1,0-3 0,-3 1 0,-4-3 1,-2-1-1,-6-3 1,-5 0-1,-6-5 0,-3-2 0,-7-1 0,-3-1 0,-7-1 0,-5 2-1,-4 2 1,-5 4 0,-3 3 0,-4 2 0,-4-2 1,-1 5-1,-4-2-2,2 1 2,2 1-1,0-1 1,0 0-1,3 4 1,2 2-1,3 2 1,6 1 0,5 4 0,7 3 0,3 2 0,11 4 0,2 2 0,11 3 0,7 10-1,0-15 1,0 15 0,10-10 0,-10 10 0,15-5 0,-15 5-1,17 0 1,-17 0 0,14 0 0,-14 0 0,0 0 0,9 0 0,-9 0 0,0 0 0,0 0 0,0 0 0,0 0 0,0 0 1,0 0-1,0 0 0,13 14 0,-13-14 1,10 24-1,-2-6 1,3 8-1,5 9 2,2 8 0,5 12-1,3 12 2,3 9-2,0 9 1,6 8 0,-1 5-1,3 1 1,2-2-3,2-3 2,4-4-1,3-7 0,2-11 0,3-7 0,0-10 0,0-6 0,-4-10 0,-5-5 0,-6-10 0,-7-2-1,-6-7 0,-7-2 1,-6-3-2,-12-10-1,5 17-2,-5-17-2,-7 10-6,-3-10-7,10 0-15,-14 4-4,5-8 1</inkml:trace>
  <inkml:trace contextRef="#ctx0" brushRef="#br0" timeOffset="698.0697">7404 9772 33,'0'0'35,"0"0"-8,0 0-6,9-4-4,5 4-5,-1-15-2,10 5-3,2-10-1,7 1-3,4-5 0,7 0-1,3-2-1,3 2 0,0 3-2,-1 2-1,1 10-2,-6-2-6,-1 11-15,-6 4-14,-10 6-1,-3 6-1</inkml:trace>
  <inkml:trace contextRef="#ctx0" brushRef="#br0" timeOffset="1045.1026">7801 10248 14,'-14'-24'39,"14"10"0,0-1 0,3 2-21,-3-9-7,12 6-2,-3-5-3,11 4-1,3-3-2,12 3-1,5 1 0,8 3 0,8-2-1,5 2 0,4 3-1,0 1-1,-2 3-3,-8 0-19,-3 3-16,-4 3-2,-14 0-2,-5 0 3</inkml:trace>
  <inkml:trace contextRef="#ctx0" brushRef="#br0" timeOffset="4627.4627">12010 7229 8,'-5'-46'8,"2"17"0,-6-5-1,0-2 0,-3-5 0,-2-6 1,-4 0 1,-8-6-2,2 1 0,-7-6-2,-4 4 0,-5-3-3,0 3 1,-6 1-2,0 2 1,-5 1-2,-1 6 0,0 0 2,1 3-1,0-2 1,3 2 0,2-3 1,8 1-1,4-6 1,7-1-2,8-6 1,10-7-1,9-1 2,6-7-1,6-5 2,7 4-1,6-1 1,5 3-1,-1 5-1,-1 9 0,1 7-1,-4 13 0,-2 7-1,-3 9 0,-5 6 1,-5 5-1,-10 9 1,14-3 0,-14 3-1,0 0 1,6 10 0,-6-10 1,-3 15 0,3-6-1,-5 4-1,3 3 1,2 0 0,-5 2-1,5 1 0,0-2 0,0 3 1,5 1-2,2-3 2,0 0-2,4 0 1,2 2 1,4 3-1,1 1 0,4 0 0,2 3 1,3 2-1,6 3 0,0-3 1,5 4-1,4-3 0,4-1 1,5 0-1,4-4 0,4-2 0,0-1 0,0-3 0,3-1 0,0 0 1,-3 0-2,1 1 2,-3 0-1,-1 4 1,-3 0-1,-3 4 0,-2 2 0,-6 7 0,-4 3 0,-5 3 0,-7 5 0,-4 6 0,-10 5 0,-4 6 0,-8 4 0,-12 4 1,-4 2-2,-9 4 1,-5-3 0,-5 1 0,-4-4 0,1-9 0,-2-6 0,-3-9-1,2-7 1,2-11 0,2-8 0,1-8 0,0-5 0,4-4-1,1-5 0,6 0-2,-2-11-8,9 1-13,5-4-12,-3-9-2,7-5-1</inkml:trace>
  <inkml:trace contextRef="#ctx0" brushRef="#br0" timeOffset="5356.5356">11356 5514 3,'-15'-9'17,"15"9"-1,-12 0-4,12 0 0,-13 13-4,7-3-3,1 7 1,1 4-2,4 6-1,0 4-1,6 6 1,1 5-1,8 3 1,1 0-1,8 2 1,4 1 1,7 3 0,2-3-1,5 0-1,3-4 1,6 4-1,-3-1 1,2-1 0,1 1-3,0 2 2,-2 0-1,2 2 0,-3 3 0,-1 0-1,-4 4 1,-2 0 0,-5 1 0,-5 1 0,-5-2 1,-2 0-1,-8-4 0,0-4 0,-6-6 0,-2-6 0,-2-6-1,-3-5 1,-3-5 0,0-3-1,-5-6 2,1-2-4,4-11 1,-10 12-2,10-12-3,-14 0-9,10-12-16,4 1-5,-7-9-1</inkml:trace>
  <inkml:trace contextRef="#ctx0" brushRef="#br0" timeOffset="6461.6461">12252 6878 14,'-15'-22'23,"12"0"-2,3-9-2,0-15-3,6-2-2,-1-16-3,6-1 1,2-7-7,5 3-1,1 4-4,3 8-4,-3 13-6,-7 6-11,3 12-14,0 16-1</inkml:trace>
  <inkml:trace contextRef="#ctx0" brushRef="#br0" timeOffset="6727.6727">11846 6355 2,'-17'-57'35,"12"12"-2,5-2-2,5-5-26,1-5-6,6 4-7,4 1-20,5 16-5,-8 2-1</inkml:trace>
  <inkml:trace contextRef="#ctx0" brushRef="#br0" timeOffset="7168.7168">11973 6479 22,'-26'-44'22,"10"20"-1,-7-3-6,-1 4-4,-11 1-5,-1 7-3,-8 1-2,-3 8 1,-2 1-1,-3 5-1,2 5-3,0-2-5,5-3-17,7 10-7,-2-10-2</inkml:trace>
  <inkml:trace contextRef="#ctx0" brushRef="#br0" timeOffset="7349.733">11458 6082 6,'0'0'11,"0"0"-9,0 0-4,0 0-8</inkml:trace>
  <inkml:trace contextRef="#ctx0" brushRef="#br0" timeOffset="8779.8749">581 4971 4,'-43'-39'12,"-4"20"0,47 19 0,-47 10-4,47-10 1,-42 41-4,42-41 1,-26 71-3,17-28 0,9 5-1,0-2 1,9 1-1,3-4 0,-12-43 0,36 72 1,-36-72 1,49 44-1,-49-44 1,53 11 0,-53-11 0,52-23 0,-52 23-2,32-51-3,-32 51-1,9-73-9,-9 73-11,-19-80-11,19 80-2</inkml:trace>
  <inkml:trace contextRef="#ctx0" brushRef="#br0" timeOffset="10199.0198">469 4821 8,'-14'-46'31,"-15"-22"-10,12 27-4,-2-9-2,0-3-4,0-7-2,1-1-2,1-5 2,3 1-4,3 0 0,6-3-2,5 2 3,0 1-3,7 6-1,5 5 0,6 8 0,-18 46-1,52-72 1,-52 72 0,69-39-1,-69 39-1,78-3 1,-35 12-1,0 8 0,-43-17 0,78 57-1,-78-57-1,68 85 1,-43-34-1,-4 5 0,-6 3 1,-4 2-1,-2 0 0,-9 0 1,0-2 0,-5-4 0,-2-4-1,-1-3 0,1-5 1,7-43 1,-17 73 0,17-73 0,-4 47 1,4-47 3,0 0-2,54 17-1,6-17-1,12-13 2,12 7-2,8 0 0,4 12 1,-5 4-2,-6 15 1,-18 4 1,-9 9 0,-12 6-1,-6 7 1,-15 3 0,-10 5-2,-15 3 1,-13 2-1,-14 0 0,-14-4-1,-9 1 1,-11-8-1,-10-7-1,71-46 5,-82 36-4,36-19 2,0-3 2,1-8-1,-1 1 0,46-7 0,-81 7-1,81-7 0,-69-5 0,69 5 0,-50-6-1,50 6 1,0 0 0,-28-7-1,53-2 1,32 9-1,15 5 1,16 12-2,6 5 2,3 11-2,-9 4 1,-12 7 1,-16 2 0,-8 11 0,-11 1-1,-14 3 0,-12 2 0,-15 4-1,-12-3 0,-16-1-1,-15-8 0,-12-6-1,-13-11 0,26-26 2,-6-3 1,-5-5 0,-4-4 1,-2-8 1,-2-5 0,3 1 2,-1-8-1,3-5-1,-2-4 1,6 4-2,1-6 1,3-5-1,0-2 1,48 38-1,-79-70 0,79 70 1,-59-68-1,59 68 1,-34-54 0,34 54 0,0 0-1,-28-50 0,28 50-1,0 0 0,0 0-1,0 0 0,0 0-1,-38 65 0,38-65 0,-24 63 2,24-63-1,-36 75 2,36-75 1,-50 75-1,50-75 1,-63 63 0,63-63-1,-73 39 1,32-32-1,41-7 0,-83-16 2,83 16-2,-76-52 4,46 10 0,5-8 0,11-9 0,14-5 2,0-8 1,0-2-3,0-1 0,12 1-2,9 1 0,6 8 0,5 2 0,5 9-3,1 4 0,3 11-1,-41 39-3,80-61-9,-80 61-23,71-31-1,-71 31-2</inkml:trace>
  <inkml:trace contextRef="#ctx0" brushRef="#br0" timeOffset="13524.3505">1208 3323 6,'-37'-34'18,"37"34"3,0 0 2,-32-48-5,32 48-4,-31-60-3,31 60-1,-39-92-4,15 29-1,0-4-5,-3-9 2,-3-17-4,0-11 2,1-9-2,0-9 1,-4-12 0,1-10 3,2-2 1,2-9-1,1 0 5,3-2-2,3 2 0,4 5-3,3 6 3,4 9-4,2 12 0,5 10 0,3 18-3,5 17 1,1 20 1,3 16 0,-9 42-1,0 0 0,45-23 1,-45 23-4,40 64 1,-18-12 0,-1 11-3,4 16 5,-1 11-1,1 10 2,1 7-5,-1 8 8,17 47-3,6 54 2,-6-25-1,-3-22-1,-7-29-1,-4-16 0,-6-44 2,-3-32-2,-4-33 1,-2-15 0,-1-15 0,0-14 0,-1-17 0,1-19 0,0-16 1,1-17-1,1-17 0,-7 51 1,1-9 0,2-4 1,3-6 6,4-3-6,3-7 3,1 4-1,4-5 1,2 2-2,0-4 2,5 11-3,1-1-1,0 9 0,1 3-1,1 17 0,1 4 0,-36 53-1,67-62 0,-67 62 0,58 0 0,-58 0 0,38 55-2,-27-7 0,-11-7 0,0 108 1,-18 24 0,-13 22 1,-10-2-3,-9 2 3,-6-21 0,1-18 3,16-44-2,4-17 0,7-21-1,9-22 0,11-25 2,8-27-2,21-23 1,10-21-1,9-20 1,15-18-1,8-15 2,-24 38-2,5-5 2,8-4-2,4-7 4,1-1-2,7-6 2,1 5 0,2-4-1,-2 8 1,2-2-1,-2 12 1,-2 2-3,-5 15 0,-5 4 0,-6 17-1,-2 6 0,-45 19-1,49 23 1,-29 38-2,-33 45 0,-27 40 2,-24 25-3,-17 18 3,-15 0-2,1-1 2,10-35-2,2 1 3,1-8 1,1-7-1,5-9 3,7-7-2,9-16 1,6-16-1,5-10 3,7-17-3,8-11-3,6-11 1,5-10 1,6-9 0,2-5-1,6-4 1,2-2 0,2-3 0,1 0 3,4-9-3,-3 13 0,3-13 0,-7 11 1,7-11-1,-8 15 0,8-15 0,-9 14 1,9-14-1,-6 15 1,6-15-1,-7 11 0,7-11 1,-3 9-1,3-9 1,0 0-1,-5 12 0,5-12 0,0 0 0,0 11 0,0-11 0,0 0 0,0 11 0,0-11 0,0 0 0,0 0 1,0 0-1,2 10 1,-2-10-1,0 0 1,0 0-1,0 0 1,-10 0-1,10 0 0,0 0 0,0 0 0,-9 4 0,9-4 0,0 0 0,0 0 1,0 0-1,-9-4 0,9 4 0,0 0 0,-10-5 0,10 5 0,0 0 0,-13-12 0,13 12 0,-12-12 0,12 12 0,-15-17 0,8 8 0,-1-2 0,2 2 0,-1-2 0,1 2 0,2-1 0,-1 0 0,2 1 0,-3-2 0,2 1 0,-1 0 0,-2 0-2,2 0 2,5 10-2,-11-16 2,11 16-2,-11-10 2,11 10-2,-10-4 2,10 4 0,-10-7 0,10 7 2,-16-11-2,16 11 3,-20-14-3,7 5 2,13 9-1,0 0 3,0 0-3,0 0 0,-51-41 1,51 41-1,0 0 1,-52-38-1,52 38-2,-43-29 1,43 29 0,-48-29-2,48 29 2,-57-34 0,57 34-1,-62-31 1,62 31-1,-70-34 1,70 34-1,-66-30 1,66 30-1,-62-30 0,62 30 1,-57-27-1,57 27 1,-49-34-1,49 34 1,-45-31 0,45 31 0,0 0-1,-47-47 1,47 47 1,0 0 0,-25-49 0,25 49 0,0 0-5,-10-49 5,10 49-5,0 0 5,0 0-6,28-42 6,-28 42-2,0 0 1,68 5 6,-68-5-5,76 30 4,-4 18-7,37 14 5,7 17-8,1 1-7,-2 12-28,-10 1 1,-19-3-4</inkml:trace>
  <inkml:trace contextRef="#ctx0" brushRef="#br0" timeOffset="19331.933">3744 597 8,'0'0'19,"0"0"-3,0 0-2,-19-44-2,19 44-4,9-41 2,-9 41-3,22-54-2,-22 54 1,38-65-1,-38 65-2,55-69-1,-55 69 0,66-66-1,-66 66 0,78-59 1,-35 34-2,3 4 0,1 4 0,1 5 1,2 7 1,1 5-1,0 7 1,2 6-2,1 6 1,1 7-1,3 4 1,0 7-1,3 0 0,0 5 0,4 2 0,1 0 1,3 2 0,0 1 0,1 1 0,2-4 1,2 2-1,-1-2 1,2-6 0,-2-3 0,1-4-1,-1-6 3,-1-4-3,-1-6 1,1-6-1,-4-5 0,-1-4 1,-2-8-1,-1-4 1,-3-5-1,-1-3 1,-2-4-1,0-5 0,-3-2 0,0-1 0,-3 1-1,0-1 0,-1 0-1,-3 3 1,-3 3 0,1 3-1,-2 4 0,-3 5 0,0 9 1,-41 5 0,78 8-1,-78-8 0,70 35 0,-70-35 0,62 59 0,-62-59-1,55 76 1,-31-32 1,-4 0-1,0 3 1,-4-1-1,0 2 1,-3-1 0,-1 0 0,-4-5-1,-8-42 1,11 72 0,-11-72-1,6 60 1,-6-60 0,0 44 1,0-44-1,0 0 1,0 46-1,0-46 1,0 0-2,0 0 2,0 0-1,0 0 0,0 0 0,0 0 0,0 0 0,0 0 1,0 0-1,0 0 1,0 0-1,0 0 0,0 0 0,0 0 0,0 0 0,0 0 0,0 0 0,0 0 0,0 0 0,0 0 0,0 0 0,0 0 0,0 0 1,-31-46-1,31 46 0,0 0 0,0 0 1,0 0-1,0 0 0,-20-46 1,20 46-1,0 0 1,0 0 0,-36-46 0,36 46-1,0 0 1,0 0-1,-51-54 1,51 54-1,0 0 1,-45-39-2,45 39 1,0 0 0,-49-29-1,49 29 2,0 0-2,-48-16 1,48 16-1,0 0 1,-43 0-1,43 0 1,0 0-1,0 0 0,-50 23 0,50-23 1,0 0-2,0 0 3,-39 45-2,39-45 1,0 0-1,0 0 1,-31 54-1,31-54 1,0 0 0,-19 43-1,19-43 1,0 0 0,-20 42-1,20-42 2,0 0-2,0 0 1,-36 48 0,36-48 1,0 0-1,0 0 0,-50 32 0,50-32 0,0 0 1,-48 13-1,48-13 0,0 0 0,-57 5 0,57-5 0,-41-4 0,41 4 0,-43-5-1,43 5 1,-46-8 0,46 8 1,-46-5-1,46 5 0,-49-7 0,49 7 0,-51-7 0,51 7 0,-54-5 0,54 5-1,-54-5 2,54 5-2,-55-4 2,55 4-1,-58-7 0,58 7 0,-58-8 0,58 8 1,-62-10-1,62 10 0,-62-11 0,62 11 0,-62-15 0,62 15 1,-63-16-1,63 16 0,-64-19 1,64 19 0,-68-22 0,68 22-1,-68-25 2,68 25-2,-69-25 2,69 25-3,-70-29 3,70 29-3,-67-32 1,67 32 0,-70-33 0,70 33 1,-68-38-1,68 38 1,-67-40-1,67 40 1,-70-42 0,70 42 0,-68-45-1,68 45 1,-70-45-1,70 45 0,-71-48 0,71 48 0,-71-45 0,71 45 0,-72-41-1,72 41 1,-70-32-1,70 32 1,-72-22-1,72 22 1,-67-13-1,67 13 1,-67 0-1,67 0 1,-64 9 0,64-9-1,-63 22 1,63-22-1,-63 33 1,63-33-1,-60 40 1,60-40 0,-58 43 1,58-43-2,-56 44 2,56-44-1,-51 42 0,51-42 0,-49 38 1,49-38-1,-43 32 0,43-32 0,-41 23 0,41-23 1,0 0 0,-55 15 0,55-15 0,0 0 0,-46-10-1,46 10 1,0 0-1,0 0 0,-51-55-3,51 55-7,-16-54-21,16 54-5,-5-80-2,11 31 0</inkml:trace>
  <inkml:trace contextRef="#ctx0" brushRef="#br0" timeOffset="23391.3388">15459 1669 14,'0'0'12,"-7"-11"0,7 11-3,-14-11 1,2 3-1,3 1-1,-11-7 1,4 1-1,-9-11-2,0 0 0,-6-12-2,31 36 0,-32-41-1,32 41 1,-50-56 0,50 56 2,-51-65-3,51 65 0,-60-75 0,60 75 0,-59-83 0,30 38-1,0-1 1,4 1-2,2-2 0,1 3 1,2-1-1,6 3 0,14 42 0,-17-77 0,17 77-1,4-58 0,-4 58 0,0 0-1,47-39 0,-47 39 1,56 10-1,-56-10 1,72 43-1,-30-10 0,-22-10 0,73 76-1,2 17-1,-9 5 0,0 2 2,-17-9-2,-12-11 1,-15-23 0,-23-30 2,-8-15 1,-3-17-1,-8-18 1,3-10 0,-3-16 0,0-18 1,0 44-1,0-59 1,0 59-2,-3-85 2,3 35 0,6-4-1,-4-6 1,3-5-1,5 1 1,1-3-2,-1 0 2,4-3 0,4 6-1,2-1 0,-1 5-1,3 2 0,3 7 0,2 10-1,-27 41-1,59-52 0,-59 52-1,59-6-1,-59 6-1,51 38 1,-51-38 1,36 73 0,-27-29 2,-2 5 0,-4 4 1,-3 4 0,-4-2 1,-2-1 0,-3 1 0,-1-6-1,-2-6 1,12-43 0,-27 66 0,27-66 0,0 0 1,0 0 0,0 0-3,0 0 3,0 0-2,0 0 1,24-47 1,-24 47 0,53-64-2,-53 64 0,62-67 1,-62 67-1,67-64 1,-67 64-2,69-54 1,-69 54 0,69-35-1,-69 35-1,62-13 2,-62 13-2,47 10 1,-47-10 0,0 0 1,35 56-1,-35-56 0,-9 60-1,-28-2 1,-3 23 0,-24 2-1,-9 0 0,-16-6 0,-3-5 0,-7-12 0,12-7 2,9-16-1,4-6 1,10-8 1,6-4 1,9-7 0,11-4 0,7-1-1,9-4 1,7-3 0,6 0-1,9 0 0,0 0-1,0 0 1,0 0-1,6-9 0,-6 9-1,13 0 1,-13 0 0,12 0 0,-12 0 0,9 0 0,-9 0 0,0 0 0,0 0 0,0 0 1,10-3-1,-10 3 0,0-20 1,0 3 0,3-5-1,-3-9 1,0-12 0,0 43 1,0-55 0,0 55 1,-3-74-1,3 33 0,-4-6 0,0-5 0,-1-3 0,3-1 1,-1-2 0,-2-3-2,0 0 1,2 4 0,0-4 0,-1 8-1,0 0 0,1 3 0,-1 6-2,4 44 1,-4-71-1,4 71 0,-3-46 0,3 46-1,0 0 1,0 0-2,0 0 0,0 0-3,0 0-11,0 0-23,12 52 2,-12-52-5</inkml:trace>
  <inkml:trace contextRef="#ctx0" brushRef="#br0" timeOffset="25316.5311">15434 633 13,'0'0'15,"0"0"0,-52-30 0,52 30-4,0 0-3,-46-48 1,46 48-1,-28-41-1,28 41-1,-23-44 0,23 44-3,-16-40 0,16 40 0,0 0-1,-7-58-1,7 58 1,0 0-2,0 0-2,0 0 1,0 0-1,0 0 1,43-28-1,-43 28 2,0 0-1,0 0 0,39 54 1,-39-54 0,0 0 0,25 51 0,-25-51 0,0 0 0,13 53-1,-13-53 1,0 0 0,0 0 0,15 42 0,-15-42 1,0 0-1,0 0 1,0 0 0,0 0-1,0 0 2,43-52 1,-43 52-2,0 0 1,35-64-1,-35 64 0,30-47 0,-30 47 0,33-44-1,-33 44 0,0 0 0,53-47-1,-53 47 0,0 0 0,47-7 0,-47 7-2,0 0 1,20 45 1,-20-45 1,-3 56-2,3-56-1,-17 65-6,17-65-24,-32 66-1,32-66 0</inkml:trace>
  <inkml:trace contextRef="#ctx0" brushRef="#br0" timeOffset="31048.1044">16547 4057 2,'10'-25'7,"-3"11"1,4-1 2,2 0 0,1-2-2,4 1 4,2-4-3,3 3-1,2-3-1,2 4 0,-2-3-2,3 5-2,0 0-1,3 3-1,-6 1 0,2 3-1,1 2 0,1 1 1,-2 1-1,3 0 0,-3 3 2,4-4-1,-1 1 0,2-2 0,3 1 0,2-1 2,0 2-2,2 0 0,3-5 0,-1 3 0,1-2 0,-1-1 0,-1-4 0,-1 0 1,-1-6 1,2-3-1,-3-3 1,3-2-1,-3-3 0,3-3-1,-1-2 1,3-2 0,-4-2 0,0 0 0,1-3-1,-2 0 1,-2-2 2,-1-1-3,-4-1 0,-1 8 1,-5 1-2,1 2 1,-7 7-1,-1 6 0,-3 4 0,-4 7 0,0 5 0,-10 5 0,18 0 0,-18 0 0,19 19 0,-7-4 0,4 6 0,1 4 0,2 7 0,0 2 0,1 4 0,0 2 0,-1 2 1,-3 1-2,-1-1 1,-3-1 0,-3-4 1,-2-2-2,-1-3 1,-6-6 0,0-1 0,0-4 0,-9-1 0,0-6 0,-3 1 0,-2-4 1,0-3-1,-4-1 0,0-2 0,1-2 0,1-3 0,1 4 1,2-4-1,1 0-1,0 4 1,12-4 0,-15 6 0,15-6 0,-19 11 0,9-3 0,-2 2-1,-3 4 1,-2 1 0,-4 2 0,-3 1 0,-4-1 0,-3 4 0,-1-2 0,-2 1 0,-2 0 0,-1-2 0,-1 2 0,1-2-1,2 2 2,1-1-2,-3-1 2,6 4-1,1-3-1,3 1 2,1-1-1,4 2 1,1-1-1,7 2 0,1 0 0,2 1 1,4 1-2,2 1 1,5-3 0,0 2 0,0-2-1,0-2 1,5-4 0,-1-2 0,-1-2 0,-3-12 0,6 15 0,-6-15 0,0 0 0,0 0 0,0 0 0,0 0 1,0 0-1,0 0 0,0-9 0,0 9 0,0-14 0,0 14 0,3-15 0,1 5 0,-1 1 0,3-4 0,3 3 0,3-2 0,3 0 0,3-1 0,4-1 1,1 2-1,4-2 0,4 0 1,1 0-1,1 0 0,2-1 1,-1 2-2,1-1 1,0 3 0,0 2-1,-1 4 1,-2 3 0,-2 2 0,1 0 0,-2 7 0,0 1 0,-1 0 1,-3 5-1,3 1 1,-1-2-1,-3 0-1,0 1 1,-3 1 0,-1-3 0,-4 0 0,-2-2 0,-5-1-1,-9-8 1,11 17 0,-11-17 0,0 15-1,0-15 1,-10 18-1,4-10 1,-4 5-1,-4-2 1,-2 0 0,-1 1-1,-1-2 1,-3 0-1,1-2 1,-1 0-1,-2 1 1,2-3-1,-1 3-1,-5-1 0,2 3 1,-6-2 0,0 2 0,1 0 0,-4-1 0,-1-1 1,-2-1 0,-1-1-1,-2-1 1,-2 1 0,-2-1 0,-2 1 0,-2 1 0,-1-1 0,-1-1 0,-1 1 0,-5-4 0,3 3 0,-3-3 0,2 2 0,-2 1 0,4 0 1,3 0-1,-2 2 1,6-1-1,5 1 0,3-3 1,4 0 0,3-1-1,4-1 1,2-3 0,6 0 1,2-5 0,3-3-2,6-3 1,2-4 0,5-5-1,0-3 1,0-6-1,5-2 1,4-4-1,2-2 1,4-3-1,1 1 1,3 0-1,4 5 1,0 1-1,2-1 0,2 5 0,0 4 0,0 1 0,0 6 0,-1 1 0,-1 4 0,-1 2-1,-1 4 2,-2 3-1,-3 0 0,-2 4 0,-2-3 0,-4 3 0,-10 0 1,14 0-1,-14 0 1,0 0-1,0 0 1,0 0-1,-14-6 1,4 6-1,-1-5 0,-5 5 0,0-4 0,-3 4 0,-2-3 0,0 3 0,-2 3 0,0 1 0,-2 1 0,0 3 0,-3 0 0,1 1-1,-5 3 1,1-1 1,-2 2-1,0 2 1,-1 0-2,0 3 2,0 0-1,0 1 0,2 1 0,1 1 0,0 1 0,1 2 0,4-4 0,-1 1-1,-1-1 1,1-1 0,1-1 0,0 0 0,-1-3 0,3-3 0,-1-3 1,2 1-1,2-7 0,2-3 0,1-7 0,3-3 0,0-2 0,4-3 1,-1-2-1,3-4 0,0 0 0,3-3 1,-1 1-1,4-1 0,0-2 0,3-2 0,0 2 0,6 0-1,-2 0 2,2 1-2,2 3 2,2 0-2,-2 0 2,4 5-1,-1 1 0,1 5 1,1 2-1,2 5 0,3 4-1,-1 0 1,4 4 0,-1 1 0,1 1 0,4 2 0,2-1 0,1-2 0,3 0 0,3-5 0,1 0 0,3-6-1,0-4-3,6 0-10,-3-8-24,0-9 0,1-3-4</inkml:trace>
  <inkml:trace contextRef="#ctx0" brushRef="#br0" timeOffset="33109.3106">21361 785 6,'0'-77'16,"0"77"-1,0-57-4,0 57-1,0 0-4,0-45-1,0 45-2,0 0 0,0 0-1,0 0 1,0 0 2,-18 59-2,18-59 2,-5 65 0,5-24 2,-25-7-3,25 90-1,4 29-1,-4 11-1,9 21 1,-5-3-3,8 9 0,-5-10-2,-1-16 2,2-22 0,-2-9 0,0-15 1,-1-19-3,0-15 2,1-20-3,-6-19 0,8-15-5,-8-31-9,7-16-14,4-16-3</inkml:trace>
  <inkml:trace contextRef="#ctx0" brushRef="#br0" timeOffset="33583.358">21650 1180 16,'24'-120'20,"-12"63"-4,-3 6 0,2 2-3,-4 8-2,-7 41 0,10-67-2,-10 67 0,6-49 0,-6 49-4,0 0-1,-3-48-1,3 48 0,0 0 0,0 0-3,0 0 0,-20 42 0,20-42 0,-11 68 2,-4-32-2,2 80-1,4 27 0,0 18-2,3 26 3,-1 4-2,7 9 1,-3-13-2,6-31 2,1-16-1,-1-19 2,-3-19-1,3-14 0,-3-17 1,0-23-2,0-15 0,0-6-3,0-27-3,0 19-4,0-19-1,-6-21-8,2 4-10,-4-3-5</inkml:trace>
  <inkml:trace contextRef="#ctx0" brushRef="#br0" timeOffset="35605.5599">21453 2835 4,'-17'-34'14,"7"17"-1,-3 0-1,0 6-2,-5-10 1,1 6-3,-5-10 0,-1 7-1,-2-4-1,2 1 1,-7-6-1,3 4 0,-5-4-1,3 6 0,-2-1 2,3 6-4,-2 0 0,3 6 0,2 2-1,2 3-1,0 5 0,7 0-1,0 0 0,2 5 0,5 4 0,5 4-1,4 6 1,6 3-1,6 7 1,4 3-1,8 2 1,2 4-1,7 1 1,3 1 1,2-3-1,3-4 0,-3-4-1,1-3 2,-1-5-1,-3-1 1,-2-11-2,-3-1 1,-6-2 0,-3-3 0,-5-3 0,-4 0 0,-12 0 0,13 0 0,-13 0 0,0 0 0,-7-10 1,7 10-1,-15-11 0,6 6 0,0-3 0,-1-1 0,10 9 0,-14-22 0,11 4 0,3-2-1,0-2 1,8-3 0,1-4 0,5-2 0,2-4 0,4 3 1,3-3 0,3 0 0,2-2 2,0 4-1,0 3-1,0-3 0,-2 12 0,-2 0-1,-3 9 0,-2 9 0,-3 3 0,-3 5 0,1 5 0,-2 9 0,0 0 0,0 9-1,1-2 0,-3 3 0,0 0 1,-2 1-4,-2 2 3,-3-2-1,-3 4 1,-3-2 0,-5 0 1,-5-1 0,-3-1-1,-6-1 2,-2-1-2,-3-3 3,-4-7-3,-1-4 1,2-4 0,-3-3 0,4-4 0,2-3 0,4-3 0,6-1 0,3-2 0,5 1 0,9 5 0,-5-14-1,5 14 0,9-13-1,1 7-2,-1-2-5,5 4-2,-3-10-9,2 6-17,5 3 1</inkml:trace>
  <inkml:trace contextRef="#ctx0" brushRef="#br0" timeOffset="37065.7062">21327 780 4,'0'0'10,"0"0"-1,0 0 2,0 0-3,0 0 2,0 0 0,0 0-1,0 0-3,0 0 2,0 0-2,0 0-2,0 0 0,0 0 0,0 0 0,0 0 0,0 0 0,0 0 0,0 0 2,-41-36-2,41 36 0,0 0-1,0 0 0,0 0-1,0 0 2,-25-45-1,25 45-1,0 0 0,0 0-1,-14-43-1,14 43 1,0 0-1,0 0 0,0 0-1,-7-46 1,7 46-1,0 0 1,0 0-1,0 0 1,0 0-1,0 0 1,0 0-1,0 0 1,0 0-1,0 0 1,0 0-1,0 0 1,38 52 0,-38-52 0,0 0 0,20 53 0,-20-53 1,0 0-1,25 61 1,-25-61-1,0 0 0,20 59 0,-20-59 0,0 0-1,15 45 1,-15-45 0,0 0 0,0 0 0,0 0 1,0 0-1,0 0 0,16 41 1,-16-41-1,0 0 0,0 0 1,0 0-2,0 0 2,0 0-1,0 0 0,0 0 0,0 0 0,0 0 1,-18-49-1,18 49 1,0 0-1,0 0 0,-18-49 1,18 49-1,0 0 0,-13-41 0,13 41 0,0 0 0,-5-45 0,5 45 0,0 0-1,4-49 2,-4 49-1,0 0-1,17-43 0,-17 43 0,0 0 0,0 0 0,0 0 0,44-43-2,-44 43 0,0 0 2,0 0-2,41 0 0,-41 0-3,0 0-6,0 0-2,0 0-6,28 47-11,-28-47-6</inkml:trace>
  <inkml:trace contextRef="#ctx0" brushRef="#br0" timeOffset="37734.7708">21817 798 3,'0'0'25,"0"0"-1,0 0-3,0 0-4,0 0-6,0 0 0,0 0-4,0 0 1,0 0-3,-12-56-1,12 56-1,11-46 0,-11 46 0,17-53-1,-17 53-2,21-49 1,-21 49-2,21-46 1,-21 46-2,0 0 0,34-56 1,-34 56 1,0 0 0,0 0 0,0 0-1,44-7 1,-44 7-1,0 0 1,5 43-1,-5-43 0,-5 44 1,5-44-1,-16 47 0,16-47 0,-21 52 1,21-52 1,-24 49-1,24-49 1,-26 41 0,26-41 0,0 0-1,-38 45 1,38-45 0,0 0-1,0 0 0,0 0 0,0 0 1,0 0-1,0 0-1,0 0 1,0 0 0,0 0-1,0 0-2,0 0-2,42 21-9,-42-21-16,0 0-6,0 0-2</inkml:trace>
  <inkml:trace contextRef="#ctx0" brushRef="#br0" timeOffset="43082.3078">208 13525 2,'48'-27'5,"-48"27"1,0 0-3,30-47 1,-30 47 0,23-42-1,-23 42 0,24-47 0,-24 47-1,21-51 0,-21 51 1,20-53 1,-20 53 3,18-59-2,-18 59 2,16-64-1,-16 64-1,14-73 2,-14 73-2,17-79-1,-17 79-2,13-84-1,-7 41 0,0-3-2,0 1 1,-1-3-1,0-1 1,-1-1 0,0-2 0,-1-1 1,1 0-1,-4-3 1,3 2 0,-3-3 0,0 1 1,-3-2-1,3 0 1,-4-1 0,1 0 0,-2 0-1,0 0 0,-2-3 1,-1 4-1,2 1 1,-4 0-2,1-1 1,-2 3 2,1 2-1,0 0 2,1 1-1,-3 2 0,2 0 0,-2 1 0,3 0 0,0 1-2,-1-1 1,1 1-1,1-3 0,1 3-1,1-3 1,2 0 1,4 2 0,0-1-1,0 2 0,0-1 0,6 3 0,0 1 0,2 1 0,0 0 0,2 3 0,-10 41-1,22-80 1,-22 80 0,25-72-1,-25 72 1,25-61-1,-25 61 1,24-52-2,-24 52 0,19-44 1,-19 44-1,0 0 0,23-54 1,-23 54-1,0 0 1,0 0 0,16-43 1,-16 43-1,0 0 1,0 0-1,0 0 0,0 0 1,0 0-1,0 0 0,0 0 0,0 0 0,0 0 0,0 0 0,0 0 0,0 0-1,0 0 1,0 0-1,0 0 1,-31 55-1,31-55 1,0 0-1,-24 63 1,24-63 0,-18 56 1,18-56-1,-21 65 0,21-65 1,-21 77-1,9-35 0,2 0 0,-2 2 0,1 2-1,-2-1 1,1 3-1,1 1 0,1 2 0,-1-1 0,0 1 1,3 2 0,0-1-1,-1 2 1,2 1 0,0 1 0,1-1-1,0 4 1,1-2 0,2 2 0,-1 0 0,4 3 0,0 2 0,0-1 0,0 0 0,5 4 1,0 0-1,0 2 0,1-1 0,2 2 0,0-1 1,2-1-1,0 0 0,1-2 1,-1-2-1,0 1 0,-1-5 1,0 1-1,-2-4 0,-1-2 0,-4-2 0,-2-4-1,0-4 1,-2-3-1,2-42-1,-13 76-4,13-76 0,-23 62-6,23-62-11,-31 46-12,31-46-3</inkml:trace>
  <inkml:trace contextRef="#ctx0" brushRef="#br0" timeOffset="45767.5763">215 13302 10,'0'0'13,"0"0"0,0 0-2,0 0 0,0 0-3,0 0 0,0 0-1,-37-52 0,37 52-2,-23-50-1,23 50-1,-29-67 1,29 67-2,-34-81 3,21 37-2,-3-5 0,2-1 2,1-3 0,1-2-3,2-2 1,1 1-1,4 0-1,5-1 0,0 0 0,0 0 0,0 0 1,0 4-2,6 0 2,5 0-1,1 0-1,-1 1 2,1 0 0,0 1-1,0 1-1,0 0 1,0 2-1,-1 2-1,-2 0 1,0 3-1,-9 43 1,13-78-2,-13 78 2,8-65 0,-8 65-2,5-53 2,-5 53 0,0 0 0,0-52 0,0 52 2,0 0-4,0 0 2,0 0 0,0 0 0,0 0 0,2 42 2,-2-42-2,10 57 0,-10-57 2,14 75-2,-7-30 1,2 6-1,-1 4 0,2 5 0,-1 4 0,-1 6 0,0-2 0,0 4 0,0 1 0,-1 1-1,-2-1-3,-1-1 2,0-2-2,-2-4 0,1-2-7,-3-6-8,5-8-14,-3-1-2,-2-49 0</inkml:trace>
  <inkml:trace contextRef="#ctx0" brushRef="#br0" timeOffset="47557.7548">389 13048 15,'-9'42'13,"9"-42"-1,0 0 0,0 0 1,0 0-2,10-56-1,-10 56-1,15-62-1,-15 62-1,21-76-2,-9 30-2,0 2 0,2-3 0,2 2-3,-1-3 1,3 4-1,1 0 0,-19 44-1,40-79 2,-40 79 1,43-66-2,-43 66 1,44-50-1,-44 50 1,43-38 0,-43 38-1,41-25 1,-41 25 0,0 0-1,52-26 1,-52 26 0,0 0 0,0 0-1,0 0 0,43 16 0,-43-16 0,0 0-1,-11 58 1,11-58-1,-22 67 0,22-67 0,-32 86 0,12-40 0,-4 7 0,0 0 0,-4 3-1,1 1 2,-1-3 0,1 2-1,0-4 1,1-3-2,2-3-4,0-5-6,24-41-12,-37 70-11,37-70 2</inkml:trace>
  <inkml:trace contextRef="#ctx0" brushRef="#br0" timeOffset="62652.2626">12160 888 3,'0'0'7,"0"0"-1,0 0 0,0 0 0,-43 3 2,43-3-2,0 0 1,0 0 1,0 0-1,0 0-1,0 0 0,0 0 1,0 0-2,0 0 0,-9-42-1,9 42-1,0 0 1,0 0-1,0-54 1,0 54-1,0 0-1,13-63 1,-13 63 0,13-52-1,-13 52 1,21-57-2,-21 57 1,28-60 0,-28 60-1,34-61 1,-34 61 0,45-58 0,-45 58 0,51-55-1,-51 55 2,60-49-1,-60 49-2,68-39 0,-68 39 0,75-27-2,-75 27 2,81-19-2,-40 15 1,0 4 0,2 0 1,1 0 0,-2 2 0,2 3 0,-1 2 0,3 2 0,-3 2 0,1 1-1,0 2 1,-2 1 0,2-1 0,-3 1 1,1 2-1,-1-1 0,-41-16 0,78 36 0,-78-36 1,78 42-1,-78-42-1,73 44 1,-73-44-1,68 45 1,-68-45-1,61 46 1,-61-46 0,52 46-1,-52-46 2,46 43-1,-46-43 0,0 0 0,49 58 1,-49-58-1,0 0 1,26 44-1,-26-44 1,0 0-1,0 0 0,-10 42 0,10-42 0,0 0 0,-43 17 0,43-17 0,-40 5 1,40-5-1,-51 0 0,51 0 0,-58 0 0,58 0 2,-61-5-2,61 5 0,-66-10 2,66 10-2,-67-14 0,67 14 1,-65-17-1,65 17 0,-66-19 1,66 19-1,-69-20 1,69 20-1,-69-18 1,69 18-1,-71-11 0,71 11 0,-73-5 0,73 5 0,-73 5 0,73-5-1,-73 14 1,73-14-1,-74 26 1,74-26-1,-70 38 1,70-38 0,-66 51 0,66-51 0,-63 57 0,63-57-1,-59 58 2,59-58-2,-55 60-1,55-60 2,-51 55-2,51-55 2,-50 47 0,50-47 0,-47 41 2,47-41-2,-47 27 0,47-27 2,-48 16-1,48-16-1,-50 0 0,50 0 1,-51-8-1,51 8 1,-51-21 0,51 21-1,-48-32 0,48 32 1,-45-40-1,45 40 1,-38-50-1,38 50 1,-29-59 0,29 59 0,-16-66 1,16 66 0,0-73-1,0 73 1,21-74-1,-21 74 0,32-75 0,-32 75 0,48-73-2,-48 73 0,60-64-3,-60 64-3,71-54-9,-29 30-18,3 2-4,2 5-1</inkml:trace>
  <inkml:trace contextRef="#ctx0" brushRef="#br0" timeOffset="63802.3796">12921 294 8,'0'0'16,"-47"-20"0,47 20-2,0 0 0,0 0-5,0 0 1,0 0-3,0 0-2,0 0 0,0 0-2,-16-46 1,16 46-1,0 0 0,49-12-1,-49 12 1,51-6 0,-51 6 0,65-3-2,-65 3 0,80 0 0,-36 0 0,2 0-1,2 3 1,0-3-1,4 6 1,-2-3-1,1 1 0,-3 1 0,0 1 0,-3 1 0,-1 0 0,-44-7 0,77 21 0,-77-21 0,64 23-1,-64-23 1,50 28 0,-50-28 0,0 0 1,51 47 0,-51-47 0,0 0 0,19 46 0,-19-46 1,0 0-1,0 0 0,-10 47 0,10-47 1,0 0 0,0 0-2,-55 13 1,55-13-1,-40 0 0,40 0 1,-51-9-1,51 9 1,-52-8-1,52 8 0,-56-10 0,56 10 0,-53-4-3,53 4-4,-50 0-8,50 0-20,-45 5-2,45-5 0</inkml:trace>
  <inkml:trace contextRef="#ctx0" brushRef="#br0" timeOffset="65411.5405">12328 448 7,'-43'7'10,"43"-7"-1,0 0 0,0 0-2,0 0 2,0 0-3,0 0 1,0 0-1,-23-47 0,23 47 2,0 0-2,0 0-1,0 0 0,-49-41-1,49 41-1,0 0 1,-52-25-2,52 25-1,-45-14 0,45 14-1,-55-8 1,55 8-1,-62-3 1,62 3-1,-65 3 0,65-3 0,-71 10 1,71-10-1,-70 17 1,70-17-1,-61 25 0,61-25 2,-53 26-2,53-26 0,0 0 0,-52 49 0,52-49 0,0 0 1,-13 43 1,13-43-1,0 0 1,0 0 0,53 31 0,-53-31 0,58 0 0,-58 0-1,75 0 0,-34-4 0,3 2 0,2-2-1,0 4 0,3 0-2,1 0-2,0 4-8,-2 2-23,2 3 0,0 5-1</inkml:trace>
  <inkml:trace contextRef="#ctx0" brushRef="#br0" timeOffset="69263.9257">8184 3831 1,'-42'-101'14,"20"46"-2,3-5-1,0 1-4,0-1 0,4 3 1,-1 6-4,5 4 0,0 3-1,2 9 0,1 4-1,3 5 2,3 5-1,2 6-1,2 5-1,-2 10 1,15-8 0,-4 12-1,2 3 0,3 6 0,2 3 0,2 4 0,2 3 0,3 2 0,-1 3 0,2 1 0,1 0 0,0 3 0,-3 1 1,0 0-2,-1 4 1,-5-1 0,3-1-1,-4 0 1,0-3-1,0 0 3,-1-6-3,2-4 2,-1-6-1,3-5 0,-4-6 0,4-5 0,-2-9 0,0 1 0,2-9 0,0-1 0,4-5 2,-2 1-1,2-5-1,-1 5-1,2 1 2,0 0-1,-2 2-1,-1 6 0,-2 3 1,1 3-1,-3 2 0,-1 5 0,-1 0 0,-2 0 0,-1 6 1,-3 0-1,0 1 0,-3 3 1,-3 2-1,-4 1 1,0 1-1,-6 3 1,-1-1-1,-6 4 1,-5 1-1,-1-1 0,-4 4 0,-3 1 0,-2 0 0,-2 1 0,1 0 0,1 0 0,3 1 0,3-1 0,3-3 0,4 0 0,6-3-1,2-3 1,7-2 0,0-4 0,0-11-1,22 16 1,-6-12 0,6 1 0,1 2 0,5-4 0,-2 5-1,3 1 1,-2 0 1,-1 3-1,-5 2 0,0 3 0,-5 2 0,-3 3 0,-5 3 0,-1 4-1,-4 5-1,-3-1 1,-5 4-2,-2 1 2,-3 2-2,-3-2 1,-1 0 0,-2-3 1,1 1 0,-3-5 0,2-1 0,-1-4 0,3-4 0,0-5 1,2-3 0,-2-6 0,2-8 0,-1-4 0,2-9 0,0-4 0,-4-7 1,2-5-2,-2-7 2,1-3-1,-4-5 0,0-2 0,-3 0 1,2 0-1,-3 5 1,-2 3-1,0 6 1,0 7-1,-1 6 0,2 8 1,2 5-1,0 6 0,0 7 0,4 5 0,2 12 0,-1 5 0,3 7 0,1 7 0,2 4-1,1 4 1,3-2 0,3 1 0,3-4-1,-3-2 2,3-6-1,0-5 1,0-4-1,3-5 0,-3-4 1,-3-2-1,0-5 0,-3-2 0,6-11 0,-15 11 0,3-11 0,-1 0 0,-2-9 1,-1-4-1,-3-4-1,1-7 2,-1-4-2,0-4 1,1-5-1,3-5 1,3-1-1,1 0 1,6-1 1,1 1-1,4 1 1,4 3-1,2 3 0,3 7 0,1 1 1,2 5-1,0 4 0,1 3 0,1 5 0,0 4 0,2 2 0,1 1 0,0 4 0,-1 0 0,0 0 0,1 0 0,-4 0 0,1-4 1,-5 1-1,0-2 0,-9 5 2,10-14-2,-10 4 1,0 0-1,-6-1-1,-2 0 1,-3-1 0,-6-1 0,-3 1-2,-3-1 2,-1-1-1,-5 1 1,0-1 1,-2-2-1,1-1 0,0-2 0,3-3 0,0-1 0,4-1 0,4-4 0,3 0 0,3 2 0,3 1 0,5 0 0,5 4 2,0 1-2,9 7 0,0 4 0,3 9 0,4 0 1,4 6-1,2 8 0,3 4 0,3 7 0,5 4-1,5 3-2,4 1-3,1-3-14,3-4-14,13 3-2</inkml:trace>
  <inkml:trace contextRef="#ctx0" brushRef="#br0" timeOffset="76641.6634">4901 6260 12,'-33'-82'10,"15"34"-1,3-4-2,1-2-1,1-4 1,3-5-2,1 0 1,9-7-2,-4-5 2,10-3-1,1-2 2,8-5-1,2-6-1,7 1-2,3-9 2,8 2-1,5-1-1,6-1-1,1 1 0,4 3-1,5 3 0,4 6-1,2 5 1,2 9-2,-1 4 2,-1 10-1,3 5 0,1 3 1,-6 4-1,0 5 1,1 3-1,-1 5 2,-3 4-2,0 4 1,-3 4 1,-3 4-2,-1 5 1,-4 7-1,-3 5 0,-4 0 0,-5 2 0,-2 6 2,-4 2-2,-2 4 1,-5 3-1,0 0 0,-4 4 2,-2 3-2,-3 1 1,-3 2 0,-4 4 0,-2-1-1,-3 4 1,-7 2-1,-1 1 1,-4 1-1,0 3 0,-4 0 0,-1 2 0,-3 1 0,-2 1 0,-3 3 0,-2 2 1,-4 2-1,-4 2 0,-4 5 1,-2 3-1,-5 6 0,1 1 0,-4 1 0,-2 4 0,-1 1-1,1 0 1,-1-3 0,0 0 0,1-3-1,2-2 1,1-3 0,1-3 0,5-2 0,5-1-1,2-5 1,6-2 0,1-1-1,7-2 1,4-3 0,4-1 0,3-1-1,5-2 1,0-4 0,5-1 0,0-5 0,0-2-1,0-4 1,0-1 0,0-1 0,0-3 0,0 0 1,0-3-1,-5-1 0,2 0 0,-1 0 0,-2-6 0,0 2 0,6-12 0,-15 14 1,6-11-1,-1-3 1,-3 0-1,-2-3 1,0-4 0,-3-3-1,-1 1 1,-1 0 0,-1-4 0,0 1 0,2-2-1,-2 1 1,2-1 0,1 0-1,-2-3 1,2-1-1,0-1 0,1-3 0,1-1 0,2-5 0,-2-1 0,3-4 0,1-1 2,2-4-2,2-7 2,1-1-2,1-5 0,-1-5 0,2-6 0,-2-6 0,4-2-4,3-7 1,3-1-4,3-6-8,14-3-11,7-6-10,11-8-3</inkml:trace>
  <inkml:trace contextRef="#ctx0" brushRef="#br0" timeOffset="77416.7399">5077 6253 3,'-12'-53'16,"7"22"0,1-5-6,1-5 2,-3-6-5,6-2 0,-3-6-2,3-2 0,0-4-1,0-4-1,0-1 1,5 1-1,-1-1 0,3 1 0,3 0 1,6 2 0,0-1-1,8 5 0,2-2 0,6-2 1,4-1-1,5 2 0,4-3-2,6 0 1,3-2-1,3 1 0,5 0 0,3 2 0,0 0-1,4-2 1,3-1 0,-4 4-1,1 0 1,-2 1-1,-3 7-3,-6 3-2,-5 13-9,-11 7-9,-8 13-13,-1 15-2</inkml:trace>
  <inkml:trace contextRef="#ctx0" brushRef="#br0" timeOffset="79274.9259">5970 4472 12,'-30'81'8,"12"-26"5,-4 10-7,2 7-1,-4 4-1,2 6-1,2-4-3,0-3-2,5-4-6,5-7-9,0-17-6</inkml:trace>
  <inkml:trace contextRef="#ctx0" brushRef="#br0" timeOffset="79649.9619">5508 4814 4,'-24'15'27,"11"-3"-18,-2 4-4,3 3 2,-1 4 1,0 6-2,0 4-1,4 9-1,0 3 1,0 5-2,3 5-2,2 8 0,1 0-1,3 4-1,0-1-3,0-1-3,5-1-9,5-1-13,-6-13 1</inkml:trace>
  <inkml:trace contextRef="#ctx0" brushRef="#br0" timeOffset="80140.0117">5624 4618 19,'-26'-10'21,"8"2"-5,-3 3-4,-8-4-5,-3 5-2,-5-3-1,-6 2-4,0-1-4,-1-3-11,-4-8-14,7 3-3</inkml:trace>
</inkml:ink>
</file>

<file path=ppt/ink/ink10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52"/>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10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58"/>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10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64"/>
    </inkml:context>
    <inkml:brush xml:id="br0">
      <inkml:brushProperty name="width" value="0.10583" units="cm"/>
      <inkml:brushProperty name="height" value="0.10583" units="cm"/>
      <inkml:brushProperty name="color" value="#A6A6A6"/>
    </inkml:brush>
  </inkml:definitions>
  <inkml:trace contextRef="#ctx0" brushRef="#br0">4504 11080 6,'-48'-11'17,"27"-2"-1,-4-4-1,3-4 1,-1-11-3,3-6-2,1-11-1,6-5-2,0-6-2,8-3 3,1-11-4,4-2-1,7-6 0,8-4-1,-2-7 2,8 3-2,1-7 0,4 5-1,8-4 0,4 6-1,5 4 1,1 7 0,5 6-1,7 10 0,4 0 1,8 9-1,1 6 1,7 9 0,6 6-1,4 9 1,5 5-1,3 11 1,0 8 0,6 6-1,1 9 0,4 5-1,1 7 1,3 5 0,-5 4-1,-1 5 1,0 4-1,-3 8 1,-9 6-1,-7 4 0,-8 13 0,1 6 1,-13 13-1,-5 11 0,-15 8 0,-5 3 0,-14 10-2,-15-4-3,-10 10-9,-16-6-24,-15-7-4,-16-3-2,-18-13 2</inkml:trace>
  <inkml:trace contextRef="#ctx0" brushRef="#br0" timeOffset="1">4266 10864 1,'7'40'12,"-2"-21"-2,5 6 3,2-1-5,1 5 2,3 1 0,0 0-2,6-2-1,-2 4-1,3-1 1,2-1-2,10 4-1,-5-4 2,7 0-1,-1-2-1,10 6 1,1-6-1,6 7 0,3-4-1,4 3 0,6 1-1,5 2 0,1-6 0,6 0 0,1-2 0,2-1 1,0-9-2,4 5 1,-3-10-1,5-1 0,3-5 0,3-4 0,-1-4-1,2 0 1,-3-4-1,1-6 1,-4-4-1,-1-2 0,-8-4 1,-1-6-1,-8-9 0,0-3 0,-9-9 0,-2-4 0,-3-7 1,-4-2-1,-7-2 0,-5 0 0,-8 5 0,-4 7 0,-6 2 1,-6 9-1,-7 4-1,-9 8 0,5 8-2,-10 0-10,5 19-23,-6-14-1,6 14-2</inkml:trace>
  <inkml:trace contextRef="#ctx0" brushRef="#br0" timeOffset="2">4851 10477 1,'-17'-25'22,"17"-1"-2,10-9-1,2-15-5,8-7 1,1-10-6,10-1 1,1-3-5,6 8-2,2 3 0,1 11-3,2 9-4,-7 8-2,7 10-9,-8 13-13,-5-2-4,4 11-3</inkml:trace>
  <inkml:trace contextRef="#ctx0" brushRef="#br0" timeOffset="3">4988 10602 3,'15'-29'32,"-4"1"-11,4-9-4,9-7 0,-4-6-4,11-4-3,-1-3-2,2 1-2,0 7-3,1 4-1,-3 7-4,-2 4-4,2 14-12,-7 9-14,-7 0-3,2 11 2</inkml:trace>
  <inkml:trace contextRef="#ctx0" brushRef="#br0" timeOffset="4">4770 10195 17,'5'-24'24,"14"10"-4,-3 14-5,8 11-3,2 0-3,6 15-1,8 2-3,6 12-1,1 2-1,4 8-1,-1-3-2,-1 0 0,-8 1-2,-6-12-3,-3-1-9,-8-5-16,-9-20-2,-1-4-2</inkml:trace>
  <inkml:trace contextRef="#ctx0" brushRef="#br0" timeOffset="5">4947 10009 30,'-5'-13'19,"5"13"-2,0 0-3,28 0-3,-13 11-4,13 8 0,0 9-2,12 17-2,4 12 0,6 9-1,4 10-5,2 3-11,3 0-16,17 8-3,-11-14-2</inkml:trace>
</inkml:ink>
</file>

<file path=ppt/ink/ink10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70"/>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10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12.254"/>
    </inkml:context>
    <inkml:brush xml:id="br0">
      <inkml:brushProperty name="width" value="0.15875" units="cm"/>
      <inkml:brushProperty name="height" value="0.15875" units="cm"/>
      <inkml:brushProperty name="color" value="#A6A6A6"/>
    </inkml:brush>
  </inkml:definitions>
  <inkml:trace contextRef="#ctx0" brushRef="#br0">4266 11637 1,'11'59'12,"-4"-31"-2,9 9 3,2-2-5,3 8 2,4 1 0,0 1-2,9-3-1,-4 5-1,6 0 1,3-3-2,16 5-1,-10-4 2,12-1-1,0-2-1,14 8 1,2-8-1,9 9 0,4-4-1,8 2 0,-17-10-1</inkml:trace>
  <inkml:trace contextRef="#ctx0" brushRef="#br0" timeOffset="1">5414 12657 139,'57'23'2,"64"24"0,2-5 0,3 0 1,-1-14-2,7 7 1,-4-14-1,6-2 0,5-7 0,5-5 0,-1-7-1,3 0 1,-5-7-1,1-7 1,-6-8-1,-1-1 0,-12-7 1,-2-8-1,-12-13 0,-2-6 0,-11-13 0,-5-5 0,-4-12 1,-8-2-1,-8-2 0,-9 0 0,-12 6 0,-7 10 0,-9 5 1,-9 12-1,-11 6-1,-14 12 0,7 12-2,-14 0-10,7 28-23,-9-21-1,9 21-2</inkml:trace>
</inkml:ink>
</file>

<file path=ppt/ink/ink10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13.994"/>
    </inkml:context>
    <inkml:brush xml:id="br0">
      <inkml:brushProperty name="width" value="0.15875" units="cm"/>
      <inkml:brushProperty name="height" value="0.15875" units="cm"/>
      <inkml:brushProperty name="color" value="#A6A6A6"/>
    </inkml:brush>
  </inkml:definitions>
  <inkml:trace contextRef="#ctx0" brushRef="#br0">4635 11956 6,'-75'-17'17,"43"-1"-1,-7-8-1,5-5 1,-2-15-3,6-11-2,0-15-1,10-8-2,-1-9-2,15-5 3,-1-16-4,7-2-1,11-10 0,12-5-1,-3-11 2,12 5-2,3-10 0,6 7-1,11-7 0,7 9-1,7 8 1,3 9 0,6 9-1,11 14 0,8 1 1,11 13-1,2 10 1,11 11 0,10 10-1,4 14 1,9 7-1,5 16 1,0 12 0,9 9-1,2 12 0,5 10-1,-137-25 1</inkml:trace>
  <inkml:trace contextRef="#ctx0" brushRef="#br0" timeOffset="1">6705 9379 183,'93'26'1,"68"27"-1,-1 8 1,-1 5-1,-4 14 1,-13 6-1,-12 8 0,-12 18 0,1 10 1,-19 19-1,-9 16 0,-23 11 0,-8 6 0,-22 13-2,-22-4-3,-16 14-9,-25-10-24,-23-9-4,-25-4-2,-27-20 2</inkml:trace>
</inkml:ink>
</file>

<file path=ppt/ink/ink10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07.134"/>
    </inkml:context>
    <inkml:brush xml:id="br0">
      <inkml:brushProperty name="width" value="0.15875" units="cm"/>
      <inkml:brushProperty name="height" value="0.15875" units="cm"/>
      <inkml:brushProperty name="color" value="#A6A6A6"/>
    </inkml:brush>
  </inkml:definitions>
  <inkml:trace contextRef="#ctx0" brushRef="#br0">5385 11248 3,'23'-42'32,"-5"0"-11,5-12-4,13-12 0,-4-9-4,16-4-3,-3-5-2,6 2-2,-1 9-3,0 5-1,-2 12-4,-5 7-4,3 18-12,-31 24-14</inkml:trace>
  <inkml:trace contextRef="#ctx0" brushRef="#br0" timeOffset="1">5925 10435 106,'9'-4'-32,"16"-13"-3,-18 17 2</inkml:trace>
  <inkml:trace contextRef="#ctx0" brushRef="#br0" timeOffset="-70654.0671">5048 10646 17,'6'-35'24,"24"14"-4,-5 21-5,12 16-3,4 1-3,9 20-1,11 5-3,10 17-1,2 4-1,7 10-1,-3-3-2,-2 0 0,-11 1-2,-9-17-3,-5-3-9,-14-6-16,-13-31-2,0-5-2</inkml:trace>
  <inkml:trace contextRef="#ctx0" brushRef="#br0" timeOffset="-56.0055">5321 10370 30,'-7'-19'19,"7"19"-2,0 0-3,44 0-3,-22 16-4,22 13 0,-1 13-2,18 23-2,8 20 0,8 13-1,8 14-5,1 6-11,-18-31-16</inkml:trace>
  <inkml:trace contextRef="#ctx0" brushRef="#br0" timeOffset="-55.0055">5923 11016 101,'13'17'-30,"106"112"-3,-19-22-2</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4T15:26:35.702"/>
    </inkml:context>
    <inkml:brush xml:id="br0">
      <inkml:brushProperty name="width" value="0.10583" units="cm"/>
      <inkml:brushProperty name="height" value="0.10583" units="cm"/>
      <inkml:brushProperty name="color" value="#00B0F0"/>
    </inkml:brush>
  </inkml:definitions>
  <inkml:trace contextRef="#ctx0" brushRef="#br0">327 5136 2,'0'0'14,"0"0"1,0 0-3,0 0 2,0 0-3,0 0-3,0 0 1,0 0-2,0 0-1,0 0 0,0 0 0,53-22-2,-53 22 0,0 0 2,50-5-1,-50 5-2,43 0-1,-43 0 1,48 0-1,-48 0 0,60 0-1,-60 0 2,68 0-1,-68 0 0,99 25-1,-11-21-1,-1 5 1,2-3-1,-1 4 1,-4-1-1,-4 3 1,-7-2-1,-8 0 1,-4 2 1,-1 1 0,-3 3-2,5-2 1,0 1-2,-3 2 2,3-1-2,1-1 1,1 2 0,5-2 0,1 1 0,-6-2 1,3 1 0,2-1-1,-2 1 0,-6-2 0,0 1 0,-3 1 0,-2-1 0,0 2 0,2 0 0,-6 0 0,-1 2 1,-2-2 0,-4 0-1,-3 0 1,-5-3-1,-2-1 1,-7-1-1,-7-2 0,0-1 1,-5 0-2,-2-4 2,-3 1-1,-11-5 0,16 10-1,-16-10 1,0 0 0,11 4 0,-11-4 1,0 0-1,0 0 0,0 0 1,0 0-1,0 0 1,0 0-1,0 0 0,0 0 1,0 0-1,0 0 0,0 0 0,0 0 0,0 0 0,0 0 0,0 0 0,0 0 0,0 0 0,10 5 0,-10-5 0,0 0 0,0 0 0,0 0 0,9 5 0,-9-5 0,0 0 0,0 0 0,0 0 0,0 0 0,10 4 0,-10-4 1,0 0-1,0 0 0,0 0 0,0 0 0,0 0 0,0 0 0,0 0 0,9 8-2,-9-8-2,0 0-6,0 0-29,0 0 0,12 8-1</inkml:trace>
  <inkml:trace contextRef="#ctx0" brushRef="#br0" timeOffset="12213">3226 5702 7,'0'0'10,"0"0"0,0 0-2,0 0-3,0 0 0,0 0 2,0 0-1,0 10-1,0-10 1,12 7-1,-12-7 0,11 9-1,-11-9-1,18 10 1,-11-4-2,5 0-1,0-2 1,3 2-1,3-1 0,1 0 0,-1 1 0,4 0 0,1-2 0,3 3 2,1-1-2,2-1 0,0 0 0,1 2 1,1-2-1,1 2 1,-1-1-1,1 0 0,0 1 0,2 0 0,-2 1-1,2-1 1,-2 0 0,1 2 0,-1-3-1,2 3 2,-1-4-1,-2 3 1,1-1-1,6 0-1,-4 1 2,2-1-2,1 0 1,0 0-1,-2-2 1,3 2-1,0-2 1,0-1-1,-3-4 1,2 5-1,1-5 1,-1 0-1,2 0 0,2-4 1,-2 4-1,2-3 1,0 3 0,3-5-1,1 5 1,-2-4-1,1 4 1,-1-5-1,1 5 1,0-2-1,-4 2 0,0-3 0,3 3 1,-3 0-1,2 0 0,1 0 0,-1 0 0,0 3 0,1-3 1,0 0-1,0 0 0,0 0 0,-2 2 1,1-2 0,1 0-1,2 5 1,-4-5 1,4 0-2,1 0 2,-1 4-1,1-4-1,1 0 1,-1 0-1,1-4 1,-2 4-1,0 0 1,-2 0-1,-1 0 0,0 0 0,0 0 0,-3 0 0,1 4 1,-2-4-1,0 7 0,0-7 0,0 6 0,-1-6 0,1 6 0,1-6 0,0 4 0,1-4 1,-1 4-1,-2-4 0,1 3 0,-2-3 0,-1 4 0,-2-4 0,0 0 0,0 5 1,-2-5-1,0 3 0,-2-3 0,2 4 0,1-4 0,-2 5 0,0-5 0,-2 3 0,1-3 0,-1 4 0,0-4 0,-2 5 1,0-5-1,-2 3 0,1-3 0,-3 5 0,-2-5 0,1 5 0,0-1 1,-4-1-1,1-1 0,-3 2 0,1 0 0,-3 0 0,1 1 0,-1-1 0,-2-1 0,0 2 0,0-1 0,-2 0 0,-9-4 0,18 8 0,-18-8 0,17 9 1,-17-9-1,16 8 0,-7-2 0,-9-6 0,16 7 0,-16-7 0,17 9 0,-17-9 0,11 7 0,-11-7 0,10 8 0,-10-8 0,0 0 0,10 10 0,-10-10 0,0 0 0,8 12 0,-8-12 0,0 0 0,6 12 0,-6-12 1,3 11-1,-3-11 0,0 10 0,0-10 0,0 13 0,0-13 0,0 17 0,0-17 0,0 19 0,0-10 0,-3 1 0,3 0 0,0-10 0,-6 17 0,6-7 0,-4 0 0,0-1 0,1 1 0,-1 2 0,0 0 0,-2 2 0,-1 0 0,-1-1 0,1 0 0,-2-2 0,2 2 0,-2-1 0,1-2 0,-1 2 0,4-1 0,-2 1 0,0-1 0,1 0 0,-5 2 0,4-1 0,-2 0 0,-2 0 0,1 0 0,0 0 1,-1 2-1,-3-1 1,1 2-1,-1-1 1,-1 0-1,-1 3 1,-2-2-1,-1 2 0,-2 1 0,-1-1-1,-2-1 2,-1 2-2,-1 0 1,-1-1 0,-2 2 0,1 0 0,-1 0 0,0-1 0,0 2 0,-1 1 0,-3-1 0,1 0 0,-2 0-1,0 1 1,-1 0 0,-2 2 0,-3 0 0,-2 0 0,-2 2 0,-1-1-1,-3 1 1,0 0 0,-2-1 2,0-1-3,-1 1 3,1-2-2,0-2 1,1-1 0,0 0 0,-2-2 0,-2-1-1,-2 3 1,-1 0-2,-2 0 2,-2 3-2,-1 1 1,-3 0 0,-2 1 0,3-1 0,-5 2 0,0-1 0,-1 0 0,-1 1 0,0-2 0,-1 0 0,3-1 0,-1 2 0,2-4 0,2 0 0,0-2 0,0 0 1,0 0-1,0 1 0,2 1 0,-1-1 1,2 1-2,-1-1 2,3 2 0,1 1-1,1-1 1,3 1 0,-1 0-1,1 1 1,0-1-1,3 2 1,0 2-2,1 0 1,2 1 0,4 0-1,1-1 1,1 1 0,3 1 0,2 0 0,3-2 0,1 1 0,0 1 0,-1 0 1,4 1-2,-2 2 1,3 0 0,1-2-1,2 0 1,1 0 0,1 0 0,1 1-1,1-4 2,5 3-2,-1 0 1,1 0 0,1 2-1,3 1 1,0 0 0,4 0 0,-2 0 0,3 0 0,2-1-1,0 1 1,2-3 0,0 0 0,1 0 2,1-1-2,3 0 1,-3 1-1,3 2 1,0-1-1,0-1 2,0 2-2,0 0 0,0 1 0,4 0 0,-4-1 0,4-1 0,-1 1 0,-3 0 0,6 0 0,-2 1 0,2-1 0,-2-3 0,4 1 0,-1-1 0,2-2 0,0-1 0,1-1 0,1 0 0,-1 0 0,-1-2 0,1 0 1,1-1-2,2 1 2,-3-2-2,1-1 2,-1 0-1,1-2 0,-1 0 0,1-1 0,1 0 0,-2-2 0,1-1 0,-1 1 1,2-2-1,0-1 0,-1 2 0,-2-2 0,0 2 0,2-2 0,-2 0 0,1 1 0,-3-2 0,2 0 0,-9-10 0,15 16 0,-15-16 0,14 13 0,-14-13 0,12 12 0,-12-12 0,14 13 0,-14-13 0,13 15 0,-13-15 0,13 13 0,-13-13 0,14 10 0,-14-10 0,13 11 0,-13-11 0,14 7 0,-14-7 0,12 7 0,-12-7 0,11 4 0,-11-4 1,12 0-1,-12 0 0,0 0 0,13 0 0,-13 0 0,9 0 0,-9 0 0,10-4-1,-10 4 1,12-4 0,-12 4 0,13-3-1,-13 3 1,10-6 0,-10 6 0,12-5 0,-12 5 0,9-5 0,-9 5 0,9-7 0,-9 7 0,12-9 0,-12 9 0,11-9 0,-11 9 0,11-14 0,-11 14 0,17-11 0,-17 11 0,17-14 0,-17 14 0,19-14 0,-10 7 0,1 0 0,1-3 0,-1 1 0,1-1 0,-1 0 0,0-2 0,2 2 0,-1-1 0,0 1 0,0 0 0,1 0 0,0-2 0,-1 1 0,0 0 0,1-1 0,1-2 0,1-1 0,0-1 0,0 1 0,1-3 0,1 0 0,2-2 0,2-1 1,-2-1-1,1 1 0,-1-2 0,3 1 1,-2-2-1,0 0 1,1 2-2,1-2 1,0 0 0,1 0 0,1-2 0,-2 1 0,3-1 0,-2 0 0,3 1-1,-4-1 2,1 1-1,2 1 0,1 1 0,1-1 1,1 0-1,-1 3 0,2-2 0,2-1 1,1 0-1,0 0-2,0 0 3,0 2-3,0-2 2,1 0-1,1 2 1,-2 0-1,4-1 1,-5 0 0,4-1 0,0 1 0,1-2 0,1 0 0,2 1 0,-3-1 0,5 0 0,0 0 0,3 1 1,0-1-1,1 1 0,0 1 1,-2-1-1,2 2 0,-1 2 0,-5 3 0,-1 2 0,-2 1 0,1 2 0,-4 3 0,-1 2 0,-1 1 0,-5 2 0,3 4 0,-3-3 0,-3 3 0,-3 4 0,1 1 0,-3 1 0,-2-1 0,0 4 0,-4 0 0,0 0 0,0 2 0,-3-1 1,2 1-1,-4 2 0,0 0 0,-2 1 0,-1 0 0,-3 1 0,2 3 0,-2 0 1,0-1-1,-3 2 0,-1 1 0,-2-1 0,0 2 0,-3 1 0,-2 0 0,0 1 0,0 2 0,-6 0 0,1 2 0,-4 0 1,0 2 1,-3 0-2,0 4 1,-4 1-1,-1 2 2,0 0-2,-4 3 1,-1 2-1,-2 0 0,-2 3 1,-3 0-1,0 1 0,-1 1 0,-3 0 0,0-2 0,0 2 0,0 0-1,2-3 1,0-3-1,1 0 1,3-3-1,3-1 1,1 0-1,3-4 3,1 2-2,3-2 0,2-2 0,1 0 1,2-1-1,2-1 0,2-3 0,2 2 0,1-3 0,1 0 0,1-1 0,2-1 0,3-2 0,-2 1 0,2-3 0,1 1 0,1-1 0,0 0 0,0-2 0,2 1-1,1-1 1,0 1 0,0-3 0,3 3 0,-2 0 0,2-1-1,0 0 2,0-1-1,0-1 0,0 0 0,0-2 0,3 0-1,0 0 1,0-4 0,-3-8 0,9 15 0,-9-15-1,10 10 1,-10-10 0,12 7 0,-12-7 0,12 3 0,-12-3 0,12 0 0,-12 0 0,15-3 0,-15 3 0,15-7 0,-5 1 0,1 1 0,0-3 0,2-1 0,2-1 0,1-1 0,3-2-1,1-3 1,3-1 0,1-3-2,2-1 2,2-2 0,2 0 0,3-4 0,2 2 0,2-2 0,2-1 0,1-1 2,0 0-2,2-2 0,-1-1 0,-1-1-2,3-2 2,-2 0 0,0-2 0,-1-1 0,1-2 0,-1 0 0,3-5 0,0 0 0,-1-4 2,1-2-2,2-4 1,1-1-1,-1-4 1,2-3-1,-2 0 1,0-5-2,0-1 0,0 0 1,1 1-1,-3-2-1,2 4 1,0 2 1,1-2-1,-3 8 0,1 0 1,-3 4 0,-1 4 0,-1 4 0,-4 5 0,-3 4 1,-3 6-1,-3 2 1,-2 4-2,-5 4 2,-1 6-1,-3 1 0,2 5 0,-3 4 0,0 2 0,0 6 0,0 5 0,-1 1-1,1 1 1,0 2-1,-1 2 2,1 3-2,2 2 1,0-2-1,-1 2 1,0 1 0,3 4 0,-3 0 0,-1 3 0,0 3 0,-2 2 0,0 3 0,-1 2 0,-1 3 0,-2 1 0,-1 5 1,0 0 0,-3 0-1,0 5 1,-2 0 0,-2 0 1,4 2-2,-4 0 1,4-1 0,-1-2-1,2 0 0,0-4 0,0 1 0,0-2 0,2-4 0,0-2-1,2 2 1,0-4 0,3-4 0,-1 1-1,2-2 1,2-3 0,0 1 0,0-4 0,0 2 0,1-1 0,-1 2 0,-1-2 0,1 3 0,1-1 0,-1 0 0,0 0 0,0-1 0,-1-2 0,0-1 0,1 0 0,-2-2 0,2-1 0,-1-3 0,1 0 0,1 0 0,-1-2 0,0-1 1,3 3-2,0-3-1,-1-3 2,-1 1-1,2-3 1,-1-2-1,1 1 1,-3-4-1,2-1 1,0-5 0,1 5 0,0-5 0,-2 0 0,1 0 0,0 0 0,-1 0 0,-1-5 0,-1-2 0,-3-1 0,2-1 1,-2 0-1,-1 1 2,-3-4-2,-1 0 2,-2 0-2,0 1 1,-4-2 0,0-2-1,0 0 0,0-3 0,-4-2 0,0-2 0,-2 0 0,0-4 0,-1-1 0,0-2 0,-1-5 0,1-1 0,0-4 0,0-3 0,0-2 0,0-4 0,2-6 0,0 1 0,0-5 0,0-2 0,0-1 0,0-2 0,1-1 1,-3 0-2,2-1 1,-3-2 0,1 3-1,0 0 0,0 0 1,-1 2-2,1 1 1,-2 1 1,3 3-1,-1 4 0,2 2 1,2 2 0,-1 6 0,4 4 0,-3 2 0,3 5 1,0-1-1,3 2 1,1 3-1,1 2 1,1-3-1,2 6 2,1 0-2,2 1-2,2 3 4,-1 2-4,2 1 4,2 0-4,2 2 4,0 1-2,-2 0 0,3 2 0,2 0 0,-2 2 0,1 0 0,0 4 0,-2-1 0,2 3 0,-2 3 1,0-3-1,1 3 0,-2 0 0,2 0 0,1 3 0,-1 0 0,2 1 0,0-1 0,0 0 0,1 1 0,1-1 0,1 1 0,0 2 1,-2-1-1,2 1 0,2 1 0,1 0 0,-1 1 0,0 1 1,2-1-1,-3 3 0,2-2 0,-2 2 0,-1 1 0,0 0 0,-1 0 0,-1 1 0,-1 2 0,-2 3 0,0 1 0,0-1-1,-3 3 1,2-1 0,-2 1 0,1 1-1,-1 0 1,1-1-1,-2-1 1,1 1 0,-2 2 0,1-2 0,-2 1 0,-3 2 1,2 1-1,0-3 0,-1 2 0,-2 1 0,2-1 0,-2 2 0,2-2 0,-2-1 0,0 2 0,2-2 0,-1 0 0,-1 1 1,1-2-1,-2-1-1,0 1 3,2-2-2,-2 1 1,-1-1-1,2 2 1,-2 0-1,0 0 2,-1 1-2,1-2 0,0 2 0,-3 0 0,2 0 1,-2-1-1,0 2 0,0-2 0,1 2 0,-2-2 0,-3 2 0,7 0 0,-4 0 0,0 1 0,0-2 1,1 2-2,-2-2 2,-2 2-1,6 0 0,-6-1 0,3 0 0,-3 0 0,0 3 0,0-3 0,0 0 1,0 3-1,0-1 1,-5-1-2,5 3 2,-6-3-1,2 2 0,-2 2 0,3 2 1,-2 0-1,-2 1 0,1 4 0,-2 1 0,0-1 0,-2 3 0,1-3 0,-3 2 0,-1-2 0,0 2 0,-1-2 0,1-3 0,0 2-1,0-2 1,-1 1 0,1-3-1,1 1 1,0-3-1,1-2 1,-1 0 0,0-1 0,2-2 1,-2-1-1,4 0 0,-3-3 0,0-1 0,1 1 0,-2-2 0,0 0-1,0-1 1,1 1 0,0-3 0,-1 2 0,1-3 0,0-1 0,2 2 0,0-3 0,-1 0 0,1 2 0,-1-2 1,2-1-1,-2 1 0,0-1 0,0 1 0,0 1 1,-2 0-1,0-1 1,-1 4-1,1-1 1,-2 1-2,1-1 2,-2 1-3,0 1 2,-2-1-1,1 1 1,-2-2-1,-1 1 1,0 0 0,-1 2 0,0 1 0,-2-1 0,2 0 0,-2 1 0,1 0 0,1-3 0,-1 0 0,1 0 0,0-1 0,1 0 0,-1-1 0,-1-1 0,0-1 0,1 2 0,-1 1 0,-1-1 0,1-2 0,-1 2 0,2-2 0,-1 0 0,-1 0 0,2-4 0,-2 2 0,0 0 0,0-3 0,0 0 0,2-1 0,-3 0 0,3-3 0,0 1 0,1 0 0,-1-4 0,2 3 0,0-3 0,-1 6 0,1-6 0,-1 5 0,1-1 0,0-1 1,1-1-1,-1 1 1,2 2-1,-2-1 1,0-1 0,-1 1-1,0 1 0,0-2 0,1 0 0,-2 1 0,1 0 0,1-1 0,0 1 0,2 0 0,-2 0 0,0-1 0,1-1 0,-1 2 0,0 0 0,0 0-1,1 1 1,-1-2-1,-1 0 1,2 0-1,0 1 1,2-1-1,-1-3 1,1 0 0,0 0 0,0 0 0,2 0 0,2 0 0,-3 0 0,2 0 0,1-4 0,-1 4 1,3-4-1,0 1 1,0 3-1,9 0 0,-18-3-1,18 3 1,-16 0 0,16 0 0,-14 3 0,14-3-1,-14 3 1,14-3 0,-14 5 0,14-5 0,-12 6 0,12-6 0,-12 4 0,12-4 0,-11 6 0,11-6 0,-13 4 0,13-4 0,-13 8 0,13-8 0,-13 6 0,13-6 0,-17 9 0,6-3 0,-1-1 0,1 1 0,-2-1 0,2 1 1,-2 2-1,-3 0 0,4 1 0,-2 2 0,-2 2 0,-1-1 0,1 2 0,-3 2 0,0 0 0,-2 1 0,-1 2 0,1 0 0,-1-2 0,1 3 0,2-3 1,-1-1-1,2-1 0,2-2 0,2-1 0,3-3 0,2-1 0,9-8 0,-15 9 0,15-9-1,0 0 1,-11 4 0,11-4 0,0 0 0,0 0 0,0 0-1,0 0 1,-7-11 0,7 11 0,0 0 0,0 0 0,-4-10 0,4 10 0,0 0 0,-8-11 0,8 11 0,0 0 0,-10-13 0,10 13 0,-9-10 0,9 10 0,-10-12 0,10 12 0,-15-17 0,5 6 0,-2 0 0,0 0 0,-5-4 0,0-1 0,-5 3 0,-1-4 0,-2 3 0,-1-1 0,-1-2 1,-2 2-1,-2-1 0,-1 0 0,-1 0 0,-2-1 0,-2-1 0,-2-1 0,0 1 0,-3-1 0,1-2 1,-2 0-2,-1 1 1,0-1 0,1 0 1,-1 0-1,-1 1 0,0 0 0,0-1 0,-6 1 1,2-1-1,-1 1 0,-1-1 0,0 1 0,-1 0 0,0 0 0,0 3 0,-2-1 0,4 0 0,-2 2 0,1-1 1,-1 0-1,-1 1 0,0 0 1,1 1-1,-1 1 0,0 2 0,1 2 0,-1-1 0,5 3 0,-3-1 0,2 1 0,2 2 0,-2 0 1,1 1-1,-2 0 0,-2 2 0,0 3 0,1-4 0,-2 4 0,0 0 0,-1 0 0,2 4 0,1 0 0,-1 0 0,4 3 0,-1-1 0,3 2 1,-3 0-1,-1 2 0,5 0 0,-1 0 0,0 1 0,1 1 0,3 2 0,1 0 0,2 2 0,2-1 0,-1 2 0,4 2 1,1 0-1,0 1 0,1 1 1,0 1-1,1 0 0,1 1 0,-2 2 0,1 1-1,-2 0 1,1 2 0,-1 1 0,1 0 0,0 3 0,3-3 0,1-1 0,2 0 0,4 0 0,-2-4 0,6-1 0,1-2 0,0-2 0,3-2 0,1-2 0,4-2 0,0-3 0,9-10 0,-16 16 0,16-16 0,-11 12 0,1-9 0,10-3 1,-15 10 0,15-10-1,-18 9 1,8-5 0,0 1-1,1-1 1,9-4-1,-13 8 0,13-8 0,-12 9 0,12-9 0,-14 8 0,14-8-1,-13 4 1,13-4 0,-13 3 0,13-3 0,-15 0 0,15 0 0,-15 0 0,15 0 0,-17-3 0,17 3 0,-19-6 0,10 2 0,-1-2 0,-3 1 0,2-3 0,-3 2 0,0-4-1,-1 1 1,-1-1 0,-2-2 0,-1 0 0,-2 0 0,1 0-1,-1 0 1,-1-1 0,0 1 0,1 1 0,0 0 0,3-1-1,-2 0 1,4 0 0,-1-1 0,0 1 0,1 0 0,1-2 0,-1 4 0,3-3-1,-4 0 1,3-1 0,-4 1 1,1-1 0,-1 2-1,2-3 2,-1 1-2,-1-3 1,3 5 0,-2-4 0,4 1-1,-1 0 0,1-2 0,-1 0 0,-2-1 0,1-1 0,-2-1 0,0-1 0,-3-1 0,0 0 0,-2-4 0,-1 2-1,0-1 1,-3-1 0,1 1 0,0-3-1,0 2 1,-2 1 0,0-2 0,0 1-1,-1-1 0,-1-2 1,0 3 0,29 26 1,0 0-1,-52-39 2,52 39-2,0 0 2,-60-43-1,60 43 0,-46-30 0,46 30-2,-50-31 1,50 31 0,-51-30-1,51 30 1,-57-31 0,57 31-1,-60-31 1,60 31-1,-59-31 1,59 31-1,-61-28 1,61 28-1,-58-26 0,58 26 1,-59-19-1,59 19 1,-59-18-1,59 18 0,-57-12 1,57 12-1,-58-9 1,58 9 0,-55-5 1,55 5-1,-50 0 1,50 0-1,-47 0 1,47 0-1,-44 0 1,44 0-1,0 0-1,-47 9-1,47-9-2,0 0-3,0 0-15,0 0-18,0 0-4,0 0 0</inkml:trace>
  <inkml:trace contextRef="#ctx0" brushRef="#br0" timeOffset="18788">3829 5484 8,'-11'10'15,"0"2"-1,11-12-2,-10 16-1,10-16-3,-8 19-3,8-9 1,0 3-1,5-2-2,2 6 2,1-1-3,5 3 1,2 0-1,3 5 0,1-2 1,5 0-2,-1 0 0,5-2 0,1-1 2,1 1-2,-2-4 0,0-2 1,-1-2-1,-1 0 1,-5-2-1,-2-1 2,-3-3-2,-4 1 2,-3-4-1,-9-3 1,11 4-1,-11-4 1,0 0 1,0 0-2,0 0 2,-13 7 0,1-7-2,-3 5-1,-6-2 0,-3 2-1,-4 1 0,-1 0 1,-2 3-1,1-3 0,1 3 1,2-2-2,2 3 1,6-4 0,3 2 0,4 0-2,3 1 0,9-9-3,-3 20-2,3-20-4,7 21-15,2-7-10,0-2-3</inkml:trace>
  <inkml:trace contextRef="#ctx0" brushRef="#br0" timeOffset="20436">5126 7511 9,'0'0'22,"0"0"-4,-6 10-2,6-10-4,-15 22-2,5-8-3,1 6-2,-6 2-1,2 4 0,-6 2-1,2 5 0,-3-4-1,-1 5-1,0-2 1,-1 1-1,1-2 1,0 1 1,1-6-2,1-1 2,3-4-2,4-1 0,3-6 0,4-1 1,5-13-1,0 15 0,0-15 0,13 4 0,0-4 1,4 0 0,3-5 0,3 2 2,5-2-2,3 1 0,0-2-1,6 3 1,-2-1-1,2 4 0,-1-6 1,-1 6-1,-2 0 0,-1 0 0,-5 0 0,0 0 0,-4 0 0,-1 0-1,-3 0-1,-1 4-1,-3 2-2,-1-6-5,3 6-12,3-1-18,-5-1 0,4 2 0</inkml:trace>
  <inkml:trace contextRef="#ctx0" brushRef="#br0" timeOffset="22481">4241 9618 15,'-13'4'16,"13"-4"-3,0 0 3,0 0-6,0 0 0,11 0 0,-1 0-3,6-3 1,0-1-1,6 4-1,1-8 0,3 4-2,1-1-1,1 5-1,0-5 0,0 5-1,-5 0 1,1 0-1,-5 0 0,-1 3 0,-5 3 0,-3-1 0,-2 7 1,-5 3 1,-3 7-2,0 1 0,-3 6 0,-5 3 0,-2 4-1,-1 3-1,-2-1 1,-1-1 0,2-5 0,0-3-1,5-2-4,0-8-1,7 3-5,0-9-16,3-3-8,8 1 0</inkml:trace>
  <inkml:trace contextRef="#ctx0" brushRef="#br0" timeOffset="23315">5365 9607 16,'0'-17'26,"0"6"-4,0 11-5,0 0-3,0 0-3,0 0-3,-8 14-3,5 3 1,-4 0-2,2 9-1,-5 1-1,3 4 0,-4 6 0,1-2 0,0 1-1,0 1 1,-1-4-2,4-3 2,-3-1-2,4-4 2,0-4-2,3-1 0,3-6 1,0-2-1,3-1 1,4-2 0,3-4 0,4-1 1,3-4-1,6 0 1,0-6 1,4-1-1,2-5 0,2 1-1,0-3 1,-3-2-1,-1 3-1,-4 1 1,-1 2 0,-4 0-1,-2 5 0,-4 0 0,-1 5 1,-11 0-1,14 3 0,-14-3-1,11 7-2,-11-7-2,9 7-6,-9-7-18,10 0-8,-1-5-3,1-5 3</inkml:trace>
  <inkml:trace contextRef="#ctx0" brushRef="#br0" timeOffset="24036">6373 9261 12,'-6'15'22,"2"-1"-4,4-14 0,0 0-2,7 13-4,-7-13 1,13 0-5,-13 0 3,24-13-4,-11 4-3,6 2 2,-2-2-4,4 3 0,-1-1-2,-2 4 2,-1 0-2,-1 3 1,-4 0 1,1 6 0,-13-6 0,15 19-1,-9-2 1,-6 3-2,0 6 2,0 3-1,-7 2-1,0 6 0,-2 1 0,1 2 1,-2-2-2,2-2 1,3-1-2,0-6-2,5 0-7,0-8-20,7-4-4,7-3-5,-2-6 1</inkml:trace>
  <inkml:trace contextRef="#ctx0" brushRef="#br0" timeOffset="25126">7280 9782 16,'-13'0'23,"13"0"-4,-11 4-1,11-4-2,-10 0-3,10 0-2,0 0 0,-11-6-4,11 6-1,0 0-1,0 0 0,0 0-3,10 13 1,-10-13-2,18 22 0,-4-10 0,3 5 0,1-1 0,4 0-2,0 3 1,2 1 0,0-1 0,0 0 0,-2-4 0,-3 2 0,-1-3 0,-3-2 1,-3-4 0,-2-1 0,-10-7 0,8 5 0,-8-5 1,0 0-1,3-17 1,-3 3 0,4-4 0,-1-6-1,1-7 1,2-6-2,0-4 1,2-5 0,2 1 1,-1 1-4,0 1 4,1 3-4,0 6 2,-2 3-2,2 11-3,-3-1-7,3 3-26,0 7 0,-2 0-4,4 1 2</inkml:trace>
  <inkml:trace contextRef="#ctx0" brushRef="#br0" timeOffset="26014">7927 9128 8,'-10'12'22,"10"-12"-4,0 0-1,-8 6-3,8-6-2,0-13-3,2 4 0,-2-6-3,7-1 1,-3-5 1,4 2-3,-2-2-1,6-1 2,-3 2-2,2 3-1,0 0-1,0 5 0,0 3-1,-2 4 0,-9 5 0,14 0-1,-14 0 1,11 16-1,-5 1 1,1 4-1,-1 5 1,3 6-1,0 2 1,0 3-1,1 0 1,0-1 0,-2-2 0,2-5-1,-4 0 2,1-7-2,-3 0 0,2-9-2,-1-1-1,-5-12-4,12 11-11,-12-11-20,12-7 0,0 1-2</inkml:trace>
  <inkml:trace contextRef="#ctx0" brushRef="#br0" timeOffset="26976">8913 10891 27,'0'0'22,"0"0"0,0 12-3,0-1-6,0 1-2,0 8 0,-8-1-4,6 12-1,-6 0-2,1 6 2,-2 4-3,-3 0-1,-3 5 0,0 0-1,-2-5 0,-1-2-1,0-4 2,3-4-2,0-5 1,5-7-2,3-5 2,3-6-1,4-8 0,0 0 1,11 9-1,1-9 1,4-6 0,4 0 0,2 0 0,2-1 0,2-1 0,2 3 0,1-3 0,-1 4 0,-1-1-1,-2 1 1,-2 0-1,-4 4 1,-3-3-1,-3 3 0,-3-2-2,-10 2 0,11 0-4,-11 0-4,0 0-18,0 0-11,0 0-2,0 0 1</inkml:trace>
  <inkml:trace contextRef="#ctx0" brushRef="#br0" timeOffset="28503">4999 11371 10,'-11'0'13,"11"0"1,0 0 0,0 0-1,-11-7-2,11 7 0,-11-5-2,1 5-1,1 0-1,-4 5-3,-3 2 0,-4 1-1,0 5 1,-8 0-1,1 5-1,-2 1 0,-1 2 1,1-1-1,1 0 0,4-4 1,2 0 2,5-4-3,4-2 0,4-4 0,9-6-1,0 0 1,0 0-1,0 9 1,0-9-1,16 7 0,-1 0 0,1 2 1,4 3-1,5 3 1,3 1-1,1 3 0,4 0 0,-1-2 0,-1 0 0,3-5-1,-6 2 1,-1-4-1,-4-2 0,-3-4-2,-7-4-4,0 7-5,-13-7-16,12 0-13,-12 0 0,0 0 1</inkml:trace>
  <inkml:trace contextRef="#ctx0" brushRef="#br0" timeOffset="29819">1346 11361 12,'-4'10'24,"-5"7"-6,9-1-2,0 5-3,4 5-3,-1 6-3,5 4-1,0 5 0,1 0-2,-1 0-1,0 1 2,2-7-2,-5 0-1,1-9 0,-1-2 0,0-9 0,-5-3 0,0-12 0,7 12 0,-7-12 0,0 0 3,0 0-3,0-10 0,-4-1 0,4-1 0,-8-5-1,3-3 0,-3-2-1,2-3 0,-1-3 1,-1-1 0,1 0-1,-1 0 1,3 0 0,-1 5 0,3 0 0,3 4 0,0 0 0,0 6 0,7 1 0,0 3-1,2 1 1,3 4 0,3 1 0,4 0 0,4 4 0,2-3 0,2 3 1,4-3-1,2 3 2,-3 0-2,1-6 0,2 6 1,-5-4-1,3 4-1,-2 0-1,-3-3 1,-5 3 0,-2 0-1,-4 3 1,-2-3-1,-4 4 1,-9-4 1,0 0 0,0 0-1,0 0 0,0 0-2,0 0-4,0 0-3,0 0-20,0 0-11,0-9 0,0 9-2</inkml:trace>
</inkml:ink>
</file>

<file path=ppt/ink/ink1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78"/>
    </inkml:context>
    <inkml:brush xml:id="br0">
      <inkml:brushProperty name="width" value="0.15875" units="cm"/>
      <inkml:brushProperty name="height" value="0.15875" units="cm"/>
      <inkml:brushProperty name="color" value="#A6A6A6"/>
    </inkml:brush>
  </inkml:definitions>
  <inkml:trace contextRef="#ctx0" brushRef="#br0">5173 11063 1,'-27'-37'22,"27"-1"-2,16-13-1,2-24-5,14-10 1,0-13-6,15-3 1,4-4-5,8 11-2,2 5 0,3 16-3,2 15-4,-9 11-2,9 14-9,-11 19-13,-9-2-4,6 16-3</inkml:trace>
</inkml:ink>
</file>

<file path=ppt/ink/ink1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82"/>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1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88"/>
    </inkml:context>
    <inkml:brush xml:id="br0">
      <inkml:brushProperty name="width" value="0.05292" units="cm"/>
      <inkml:brushProperty name="height" value="0.05292" units="cm"/>
      <inkml:brushProperty name="color" value="#A6A6A6"/>
    </inkml:brush>
  </inkml:definitions>
  <inkml:trace contextRef="#ctx0" brushRef="#br0">4368 9956 6,'-20'-5'17,"11"0"-1,-2-1-1,1-2 1,0-4-3,2-3-2,0-4-1,2-1-2,1-3-2,3-2 3,0-3-4,2-1-1,3-3 0,3 0-1,0-4 2,3 1-2,0-2 0,3 2-1,2-2 0,3 3-1,1 1 1,1 3 0,2 2-1,3 3 0,2 1 1,3 3-1,0 3 1,4 3 0,3 2-1,0 4 1,4 2-1,0 4 1,0 3 0,3 2-1,1 4 0,1 2-1,0 2 1,2 2 0,-2 2-1,-1 2 1,1 1-1,-2 4 1,-4 1-1,-3 2 0,-3 5 0,-1 3 1,-4 4-1,-2 5 0,-7 3 0,-3 0 0,-5 5-2,-7-2-3,-4 4-9,-7-2-24,-6-3-4,-7-1-2,-8-5 2</inkml:trace>
  <inkml:trace contextRef="#ctx0" brushRef="#br0" timeOffset="1">4266 9873 1,'3'15'12,"-1"-7"-2,2 1 3,2 0-5,-1 2 2,2 1 0,0-1-2,3 0-1,-2 1-1,2 0 1,1 0-2,4 1-1,-3-2 2,4 1-1,0-1-1,4 1 1,0-1-1,3 3 0,1-2-1,2 0 0,2 2-1,2 0 0,1-2 0,3 0 0,0-1 0,1 0 1,-1-4-2,3 2 1,-1-3-1,1-1 0,1-2 0,2-2 0,0-1-1,0 0 1,0-1-1,-1-3 1,-1-2-1,-1 0 0,-3-1 1,0-3-1,-4-4 0,0 0 0,-4-4 0,0-2 0,-2-2 1,-2-1-1,-3-1 0,-2 1 0,-3 1 0,-2 2 0,-2 2 1,-3 3-1,-4 2-1,-3 2 0,2 4-2,-4 0-10,2 7-23,-2-6-1,2 6-2</inkml:trace>
  <inkml:trace contextRef="#ctx0" brushRef="#br0" timeOffset="2">4518 9725 1,'-8'-10'22,"8"0"-2,4-3-1,1-7-5,4-1 1,0-5-6,4 0 1,1-1-5,3 2-2,0 2 0,1 5-3,0 2-4,-2 4-2,2 4-9,-3 4-13,-2 0-4,1 4-3</inkml:trace>
  <inkml:trace contextRef="#ctx0" brushRef="#br0" timeOffset="3">4576 9772 3,'7'-11'32,"-2"1"-11,1-4-4,4-3 0,-1-3-4,4 0-3,0-2-2,1 1-2,0 2-3,0 1-1,-1 4-4,-1 1-4,1 5-12,-3 4-14,-3 0-3,0 4 2</inkml:trace>
  <inkml:trace contextRef="#ctx0" brushRef="#br0" timeOffset="4">4483 9617 17,'2'-10'24,"6"5"-4,-1 5-5,3 4-3,1 1-3,3 4-1,3 2-3,3 4-1,0 2-1,2 1-1,0 1-2,-1-1 0,-4 0-2,-2-4-3,-1-1-9,-4-1-16,-3-9-2,-1 0-2</inkml:trace>
  <inkml:trace contextRef="#ctx0" brushRef="#br0" timeOffset="5">4559 9545 30,'-2'-5'19,"2"5"-2,0 0-3,12 0-3,-6 4-4,6 4 0,0 3-2,5 6-2,2 4 0,3 5-1,1 3-5,1 1-11,1 1-16,8 2-3,-5-5-2</inkml:trace>
</inkml:ink>
</file>

<file path=ppt/ink/ink1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9:36.691"/>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1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37.195"/>
    </inkml:context>
    <inkml:brush xml:id="br0">
      <inkml:brushProperty name="width" value="0.10583" units="cm"/>
      <inkml:brushProperty name="height" value="0.10583" units="cm"/>
      <inkml:brushProperty name="color" value="#0070C0"/>
    </inkml:brush>
  </inkml:definitions>
  <inkml:trace contextRef="#ctx0" brushRef="#br0">12905 14137 1,'0'0'11,"0"0"-1,0 0 1,0 0-4,0 0 2,0 0 0,0 0-1,0 0-1,0 0-1,0 0 0,0 0-1,0 0-2,0 0 0,0 0-1,0 0 0,0 0 1,0 0 0,0 0 0,0 0 0,0 0 1,0 0-1,12 0 2,-12 0-1,11 0-1,-11 0-1,10 0 0,-10 0 0,12 4 0,-3-4-1,1 5 0,-1-5 0,3 5 0,-2 1 1,3 0 0,0 0-1,-1 4-1,-2 0 1,1 3 0,-1-1-1,-1 3 1,-1 1 0,-1 1-1,0 2 1,0 1-1,-2 0 1,-1 0-1,1 3 0,-5-1-1,4 1-2,-4-3-4,5 2-11,-5-3-20,0-6 0,0-1-1</inkml:trace>
  <inkml:trace contextRef="#ctx0" brushRef="#br0" timeOffset="1">13128 14007 19,'0'0'30,"-4"-9"-5,4 9-4,0 0-5,0 0-5,10-7-1,-1 10-3,-9-3-3,19 7 2,-5 3-3,3 4-1,0 3-1,1 3 1,-1 5-2,-1 3 1,-3 3-3,-4 0-5,-1 8-21,-2 4-9,-10 0-3,4 5 0</inkml:trace>
  <inkml:trace contextRef="#ctx0" brushRef="#br0" timeOffset="2">11119 13564 14,'0'0'16,"0"0"-3,0-10 1,0 10-2,0 0-2,5-15-1,-5 15-1,4-13 0,-4 13-1,7-16-1,-7 16 1,9-19-1,-1 9-2,-4-2 0,6 2-1,-2-2 1,2 2 0,2-2-2,1 5-1,2-3 1,1 3-1,3 2-1,1 1 1,5 4-1,0 0-1,4 0-3,-1 7-7,6-2-25,1 9 0,-6-7-2</inkml:trace>
  <inkml:trace contextRef="#ctx0" brushRef="#br0" timeOffset="3">11031 13418 17,'0'0'18,"0"0"-2,-10 0-4,10 0-1,0 0-2,0 0-1,0 0-3,-11-6 0,11 6 1,0 0 0,0-12-1,0 12 1,0-16 0,0 5-1,6-1-1,-4-5 2,6 2 0,-2-5-2,5 3 0,-2-4-1,5 1 1,-4 0-2,4 3 0,0 1-1,3 0-1,1 4 1,1 1-1,3 3-2,2 2-3,7 6-13,1 2-22,-1 1 2,3 5-4</inkml:trace>
</inkml:ink>
</file>

<file path=ppt/ink/ink1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0.397"/>
    </inkml:context>
    <inkml:brush xml:id="br0">
      <inkml:brushProperty name="width" value="0.10583" units="cm"/>
      <inkml:brushProperty name="height" value="0.10583" units="cm"/>
      <inkml:brushProperty name="color" value="#FF0000"/>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3.684"/>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6.587"/>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8.540"/>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24"/>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4T15:28:23.355"/>
    </inkml:context>
    <inkml:brush xml:id="br0">
      <inkml:brushProperty name="width" value="0.10583" units="cm"/>
      <inkml:brushProperty name="height" value="0.10583" units="cm"/>
      <inkml:brushProperty name="color" value="#00B0F0"/>
    </inkml:brush>
  </inkml:definitions>
  <inkml:trace contextRef="#ctx0" brushRef="#br0">13573 5916 6,'0'0'9,"11"-8"-1,-11 8 2,20 0-4,-6-3 2,7 3-1,4 0 1,2-5-1,6 5-3,4-3 2,5-1-1,3-1-2,7 1 1,0-4-1,3 1-1,3-1 0,1 1-1,1-2 1,3 4 0,0-5-1,2 4 1,1-2 1,3 0-2,4-1 1,2 1 0,1-1 0,4 1-1,0 0 1,2 0 0,-1 2-1,2-1-1,0 3 2,1-2-1,-1 3 1,2 3-2,-4-4 1,2 4 0,1 0 0,-2 3 0,0 0 0,-1 1 0,-4 2 0,1 3 0,0-2 0,-1 3-1,-2-1 1,-1-1 0,-2 1-1,1 3 1,-1-4 0,-3 1-1,0 1 1,0 0-1,-3-1 1,-1 2-1,-3-2 0,-2 3 1,1-3-1,1 2 0,-3-1 2,-2 0-2,1 0 0,-2 0 2,2 2-2,-1 0 0,-4-2 0,4 3 1,-5 0-1,2 0-1,1 2 2,-1-1-2,-2 1 1,3 0 0,-1-1 0,-3 2 0,4 0 0,-3-1 0,0 0 0,-1 2 0,-1-2 0,0 4 0,-1 0 0,3 3 0,-3-1 0,2 2 1,-1-1-1,2 2 0,-2 2 0,2 1 0,1 0 0,-3-1 1,0 2-1,1 0 0,-1 2 1,1 1-1,-2-2 0,-2 3 1,-2 0 0,1 0-1,-1 2 0,-4 0 0,-2-1 1,-2 2-1,3-1 1,-4 2-1,0 2 0,-1-1 0,-2 1 0,-1-1 1,-1 2-1,-1-1 0,-2 0 0,0-3 0,-2 0 0,1-1 1,-2-1 0,-1 0-1,1-1 1,-3-1-1,0-1 0,-1 1 0,1-2 1,-2 1-2,1 2 1,1 0 0,0-1 0,-1 1 0,-1-2 0,2 1 0,0 1 0,0-3 0,-1-3 0,1 1 1,1 2-1,2 2 0,-1-2 0,2 3 1,0-2 0,0 2-1,-1 1 1,0-1-1,0 3 1,-1 0-1,-1 2 1,0 0-2,0 1 2,-3 1-1,2 2 0,-1-3 0,-4 3 0,2-2 0,0-7 0,-2 4 0,-1-2 0,0 2 0,-1 0 0,-2 1 1,0-1-1,-2 1 0,-1 1 1,1 1-1,-3 1 0,0-3 0,0 2 0,-2 5 0,0 0 0,0 1 0,-1 0 0,-1 0 0,1 0 0,-1-1 0,1 3 0,-1-4 0,-1 3 1,0 0-1,3 1 0,-6 0 0,4 1 0,-4 3 1,5-2-1,-5 0 0,0 2 0,0-1 0,0 0 0,0 0 0,-5 0 0,5-2 0,-6 0-1,3-3 1,-2 0 0,1 3 0,-1-4 0,0-1 0,-2 1 0,1 0 0,-1-3 0,0 2 0,-1-4 0,-2-3 0,0 1 1,-1-3-1,-1 0 0,-1 0 0,-2 1 0,3 0 0,-4-2 1,-1-1-2,1 2 1,-1-1 0,-1-2-1,2-1 2,0-1-2,-2-2 2,0-1-2,2 1 2,-2-3-1,0-2 0,2 0 0,-3 2 0,1-4 0,2 0 0,-3-2 0,1 2 0,0-3 0,-1 0 0,0 0 0,-4-1 0,0 1 1,-2-3 0,1 3-1,-2 1 0,-2-1 0,1 1 0,-2 0 1,1 1-1,-1-1 0,0 2-1,0-5 1,-1 1 0,2-1 0,-1-1 1,0-2-2,1-1 1,1 1 0,1-2 0,3 2 1,-1-4-1,2 0 0,3 1 0,-2-2 0,4-1 0,2 0 0,0-1 0,-1 1 0,1-2 0,2 1 0,-4 0 0,2 1 0,-2-2-1,1 0 1,-2 0 0,0 0 0,0 0 0,-1 0 0,0 1 0,1-1 0,-2 1 0,-1 2 0,-2 2 0,0-2 0,-2 0 0,0 0 0,0 1 0,0-1 1,0-3-1,0 1 0,1-2 0,-1-3 0,3 5 0,0-5 0,0 0 0,-1 0 0,1-5 0,2 2 0,-2-2 0,-2 1 0,0 1 0,-1-4 0,0 2 0,-1-2 0,-1 1 0,-1-1 0,-2 1 0,2 0 0,-2-1 0,0-3 0,-1 1 0,1-3 0,-1 0 0,0-2 0,0-2 0,1 0 0,-1-2 0,2 0 1,0-2-2,-2 0 2,3 0-2,-5-1 2,2-1-1,-1-2-1,0 1 2,-1-1-1,-2-2 0,1 1 0,-2-2 0,0-1 0,-2 1 0,0-1 0,-2-1 0,-1 0 0,-1-2 0,0-1 0,1 1 0,1 0 0,-5-1 0,4 0 0,-1-1 0,0 2 1,-2 2-1,-1-3 0,-2 3 0,1-3 0,-1 1 1,-3 2-1,2-2 0,-3 2 0,1 0 1,-3 1-1,5-1 0,-5 1 0,2 0 0,3-1 1,-4 0-1,0-1 0,-2 0 0,2 1 0,-2 0 0,-2 1 0,0 1 0,0 0 0,-1 2 0,-1 2 1,1-1-1,-4 2 0,-1 2 0,-5 3 0,2-2 0,-7 4 1,2 2-1,-3 0 0,-2 1 0,-1 0 0,-2 0 0,1 1 2,-4 1-4,-1-1 2,-1 3 0,-2-1 0,-1 4 0,-1-1 2,-2 3-2,-1 3 0,1 0 0,0 0 0,-2 0-2,2 0 2,1 7 2,0-1-2,2 0 0,0 1 0,2 0 1,2 2-1,2-3 2,3 0-2,3-2 0,2 2 0,5 0 0,3-2 1,2-1-1,3 0 0,4 1 0,3 0 0,4 0 0,3-4 0,4 4 0,7-4 0,2 5 1,7-5-1,3 3 0,4-3-1,4 4 1,4 1-2,10-5-4,-10 8-3,10-8-11,0 0-22,15 17 2,-4-13-5</inkml:trace>
  <inkml:trace contextRef="#ctx0" brushRef="#br0" timeOffset="12350">19006 6815 10,'0'0'13,"0"0"0,0 0-2,0 0-1,0 0-1,14 8 0,-14-8-1,14 16-1,-4-6-2,7 4-1,1 1 1,7 4-2,5 1 1,4 1-1,4-1-1,7 0 0,0-2 1,5 0 0,-1-4-2,0-2 2,-4-2-1,1-3 0,-10-2 0,-1-1 1,-7-4-1,-6 0 1,-8 0 2,-3-4-2,-11 4 0,8-13 0,-8 2 0,-8-2-1,1-8-1,-3-4 1,2-5-1,-2-4-1,2-6 1,4-3 0,-2-3-1,6 3 0,0 3 0,6 4 0,0 5 0,0 6 0,0 9-1,0 5-1,-6 11-1,12 0-2,-2 9-4,-10-9-7,21 28-15,-5-3-9,1 3-3</inkml:trace>
  <inkml:trace contextRef="#ctx0" brushRef="#br0" timeOffset="13561">15390 9714 17,'0'0'20,"0"0"-4,-11 12-1,4 5-4,-10-2-3,0 8 0,-8-1-2,0 7 2,-8-2-3,2 0 0,-4 0 1,1 2-1,-2-6-2,3 2 0,1-6-1,4-2 1,2-3 1,5-1 0,4-6-2,5-2 0,3-1-1,9-4 1,0 0 0,0 0-1,13 12 1,2-7-1,4 3 1,6 4 0,5 3 0,3 5 0,3 3-1,1 6 0,0 0 0,0 5 1,0-1-1,-3 1 0,-4-2 0,-3-1 1,-6-6-1,-2-1-1,-4-3 1,-4-3-1,-7-4 1,-1-2-2,-3-2-1,0-10-2,-3 18-3,3-18-6,-3 11-18,3-11-10,0 14-2,0-14 2</inkml:trace>
</inkml:ink>
</file>

<file path=ppt/ink/ink1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36"/>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48"/>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60"/>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50:02.347"/>
    </inkml:context>
    <inkml:brush xml:id="br0">
      <inkml:brushProperty name="width" value="0.10583" units="cm"/>
      <inkml:brushProperty name="height" value="0.10583" units="cm"/>
      <inkml:brushProperty name="color" value="#FF0000"/>
    </inkml:brush>
  </inkml:definitions>
  <inkml:trace contextRef="#ctx0" brushRef="#br0">12649 3786 8,'-19'9'11,"6"-2"1,-2 3-3,0 3-1,-1 5 1,-4 0-2,0 6 0,-2 4-2,0 5 2,-3 2-2,3 6 1,-5 2-3,3 5 1,-1 4 0,2 4 0,-1 0-1,2 4-1,0 2 1,1 1-1,1 0 1,3 0-1,1 0 2,3 2-3,4-1 1,1 2-1,8 1 1,0 0-1,10 2 0,1 3-1,4-4 1,3 2 0,3 0-1,3-5 1,5-2 0,4-2 0,4-6-1,4-4 2,4-7-2,1-6 2,5-9-2,0-9 2,4-8-2,-1-12 0,2-9 1,3-13-1,-3-9 0,4-10 0,1-9 1,-1-8 0,-3-6-1,0-5 0,-1-3 0,-3-4 0,0-3 0,-5-4 0,0-1 0,-1-2 0,-4-4 0,-2-1 0,-7-5 1,-4-1-1,-8-4 0,-9-1 0,-10-2 0,-11 3 1,-9 5-1,-11 5 1,-12 10-1,-12 7 1,-12 15-2,-12 12 0,-14 18-2,-10 13-7,-5 22-12,-7 16-15,-6 17-2,-1 18 0</inkml:trace>
  <inkml:trace contextRef="#ctx0" brushRef="#br0" timeOffset="1">12669 3396 2,'26'-43'4,"-11"26"-1,-1 2 1,1 2-2,-3 2 1,1 2-1,2 4 2,-2-1-1,-2 2 0,0 2 0,0 2-1,-3-3 0,3 3 0,-4 0 0,2 0 0,-1 0 0,0 0 1,-8 0 0,16 2-1,-16-2 2,12 3 0,-12-3-2,11 4 1,-11-4 1,12 2-1,-12-2 0,10 2 0,-10-2-1,9 2 1,-9-2-1,9 3 0,-9-3 1,0 0-1,12 4-1,-12-4 0,0 0 1,8 4-1,-8-4 0,0 0 0,0 0 0,8 5 1,-8-5-1,0 0 0,0 0-1,5 6 1,-5-6-1,0 0 0,3 9-2,-3-9-5,0 0-6,2 9-18,-2-9-2</inkml:trace>
  <inkml:trace contextRef="#ctx0" brushRef="#br0" timeOffset="2">12738 3715 13,'-16'-4'10,"16"4"2,-12-13-4,9 3 2,-2-4-1,2 0-2,1-5 0,2 0 1,0-4 0,0 1-2,0-4 0,6 2 0,-1-1-1,2 1-1,0-2 1,2 4-1,2-1-2,1 4 1,0 0-1,2 3 0,-1 2-1,0 3 0,1 0 0,1 3 0,-2 3 0,1 1-1,3 4 1,0 0-1,2 4 2,3 2 0,0 2-1,3 2-1,0 3 1,2 0-1,-1 2 1,1 1-1,-4-1 0,-1 2 1,-3-1-1,-3-1 1,-5 3 0,-3 0 0,-8 3 0,0 1-1,-8-1 1,-4 2-1,-5 1-2,-1-3-1,-1 3-6,-4-9-8,3-2-20,1-4-2,2-4 0</inkml:trace>
  <inkml:trace contextRef="#ctx0" brushRef="#br0" timeOffset="3">12922 3542 13,'-4'-8'17,"4"8"-2,0 0 0,-3-10-4,3 10-2,0 0-1,0 0-1,0 0-2,0 0 0,0 0-1,0 0-1,0 0-1,0 0-1,0 0 0,0 0 0,0 8 0,0-8-1,0 0 0,0 0 0,0 0 0,3 7 1,-3-7-1,0 0 0,0 0 0,0 0 2,0 0-2,0 0-4,10 3-16,-10-3-12,0 0-2</inkml:trace>
  <inkml:trace contextRef="#ctx0" brushRef="#br0" timeOffset="4">13459 3659 6,'-14'5'14,"14"-5"2,-15 0-4,6-4 1,9 4-3,-12-14-2,5 6 0,1-5-1,1 1-1,2-4 1,3 3-1,0-4-1,0 2 1,0-1-2,8 4-1,-2-1-1,4 2 0,-1 2-1,1 1 0,2 2-1,3 2 1,2 1-1,1 3 1,3 0-1,3 2 1,1 1 0,0 2-1,1 1 1,0 3 0,0 1-1,-1 2 2,-4 1-2,-1 0 0,-2 2 2,-2 2-2,-3 0 1,-1 1-1,-5 0 0,-3 2 1,-4 2-1,0 0 1,-6 4-1,-2 0 0,-4 0 0,-5 1-1,1-1 1,-3-4-2,0 1-3,-3-7-2,6 0-10,-4-5-16,2-7-5,3-4 0</inkml:trace>
  <inkml:trace contextRef="#ctx0" brushRef="#br0" timeOffset="5">13635 3729 22,'0'-22'20,"0"15"-2,0 7-7,9-8-2,-9 8-3,10 0-1,-10 0-1,10 10 0,-10-10 2,6 11-1,-6-11 0,0 11-1,0-11 2,-4 9-2,4-9-3,-12 3-3,12-3-15,0 0-18,-14-4 0,14 4-2</inkml:trace>
  <inkml:trace contextRef="#ctx0" brushRef="#br0" timeOffset="6">13111 4126 2,'-23'-20'15,"9"11"1,-4-1-6,0 5 3,-5-2-4,-1 3-2,-4 1-2,-2 3 1,-2 5-3,-1 2 2,-4 2-2,3 6 0,-1 0 0,1 6 1,1 1-2,3 3 1,3 2-1,4 2-1,5-1 0,2 3 0,6 0-1,4 2 0,6 3 1,6 0-1,3 3 0,6 1 0,4 1 1,5-1-1,6-1 0,3-3 1,2-4-1,4-5 1,2-5 0,5-5-1,2-6 2,3-4-1,-3-7 1,2-4-1,-3-7 1,-2-5-1,-4-6 0,-4-4 0,-6-7 0,-4-3 0,-3-3 1,-4-2-1,-6-2 1,-4 0 0,-6-1-1,-4 0 1,-9 2 1,-7 1 0,-9 1-2,-7-1 0,-10 5-1,-5 7 1,-5 4-2,-6 9-1,-1 11-6,-4 5-5,5 13-24,3 13-2,2 6 1</inkml:trace>
  <inkml:trace contextRef="#ctx0" brushRef="#br0" timeOffset="7">12243 4573 9,'-43'46'10,"18"-21"1,-3-1-2,-2 4-1,-3-3 2,-2 2-2,-3-3 0,2 1 0,-3-3-1,1 0 0,-5-5-2,6 0 1,-3-5 0,4-1-2,-2-9 2,5-2-1,0-10-2,5-5 0,2-8-2,5-5 1,4-7-2,3-3 1,6-7 0,4-2-1,4-3 1,0 1 0,4 1 0,1 2 0,0 1 0,1 5 1,0 6 0,-3 7-1,0 5-1,-3 6 1,0 5-1,0 11-1,0 0-5,0 0-1,0 0-16,-3 13-15,3-13 1,0 13 0</inkml:trace>
  <inkml:trace contextRef="#ctx0" brushRef="#br0" timeOffset="14">11463 4288 2,'0'0'16,"0"0"0,-8 0-5,8 0 1,0 0-4,4 7-1,-4-7-2,7 13 2,-1-6-3,4 4 1,-1-1 0,4 0 0,-1-3-1,3 3 0,0-6-1,1 1 0,0-5-1,3 0 1,-2 0 0,2-7-1,-1-4 0,2-1-1,-1-5-2,-2-4-7,4-3-26,-3 2-1,-6-6-1</inkml:trace>
  <inkml:trace contextRef="#ctx0" brushRef="#br0" timeOffset="15">13685 4376 4,'-5'-8'18,"5"8"-1,-8-9-3,8 9-3,0 0-2,0 0-1,0 0-2,0 0 0,15 8-1,-3 3-2,2-2 2,8 6 0,0-1-2,6 6-1,1 1 0,2 3-1,2 0 1,-1 1-1,-1 0-1,1 1 2,-4-1-1,-1 0-1,-4 0 2,-4-2-1,-4 1-1,-5 0 1,-6 1 0,-4 1 0,-5 0 0,-8 0-1,-5 3 1,-8 0 0,-5 1 0,-4 0-1,-4-1 0,-7-1 0,-3-2 0,-1-4 0,-4-2 0,2-2 0,2-3 0,2-2 0,3-2 0,4-3 0,6-1 0,5 0 0,4-2-1,5-1 1,6-2 0,0-2 0,4 0 0,11 0-1,-13-3 1,13 3-2,-3-9-2,3 1-7,0 8-6,13-11-16,-4 0-2</inkml:trace>
  <inkml:trace contextRef="#ctx0" brushRef="#br0" timeOffset="16">13368 5156 1,'8'27'12,"1"-14"-3,4 2 0,2 0-2,4-3-1,3-3 2,2-3-3,0-6 0,-1 0-1,1-7 1,-1-1-1,-3-4 1,0-1 0,-7-2-2,-1-2 1,-7 3-1,-2 1 0,-7-1-1,-5 4-1,-3 1-1,-7 2-2,1 4-6,-6 3-13,-2 0-12,6 8-1</inkml:trace>
  <inkml:trace contextRef="#ctx0" brushRef="#br0" timeOffset="17">12303 5430 16,'-27'-19'17,"12"12"-5,-4-2 3,0 0-5,-4 0-1,-2 1 0,-3 0-3,-2 1-1,-5 2-1,-1 1-1,-3 1 0,-1 3-1,-3 0 0,1 6-1,1 0 0,3 4-1,2 0 2,5 5-2,5 0 0,6 6 1,5 2-1,6 3 1,4 5-1,5 3 2,7 5-2,5 6 1,6 6 2,2 4-1,2 4-1,2 0 0,-1 0 0,-1 0 0,-2-3 0,-3-2-1,-4-8 0,-2-4 1,-3-5-1,1-6 1,-5-3-1,1-7 1,-2-4-1,0-4 1,1-4 0,-4-9 1,0 0-1,0 0 1,0 0-1,-8-11 1,-1 1 0,0 1-2,-5-4 1,-1 1-1,-5-1 0,-3 2 0,-3 1 0,-1 1 1,-4 2-1,-1 2 0,0 5 0,-1 0 0,1 0 0,1 7 0,1 1-1,4 2 1,5 3 0,4 2-1,5 2 1,6 2 0,6 2 0,5 1 0,7 1 0,6 0 1,6 0-1,5-5 0,3-3 1,4-5-1,2-4 0,2-6 0,3-7 0,0-6 0,-2-4 0,-2-5 0,-1-3 0,-4 0-1,-6-2 1,-5 2 0,-9 1 0,-6 1-1,-8 5 1,-6 1-5,-1 9-2,-6-1-13,-2 9-16,4 6-2,-1 2 1</inkml:trace>
  <inkml:trace contextRef="#ctx0" brushRef="#br0" timeOffset="18">13043 5564 6,'-17'0'13,"17"0"1,0 0-5,0 0 2,8-11-1,7 7-2,4-3-2,8 1 2,1-1-2,7 2-3,3-1 0,4 4-1,3 0-1,2 2 0,-1 0 1,3 0-2,-1 2 1,-1 3 0,0-1-1,-5 3 1,-6 3-1,-3 1 1,-8 3-1,-6 4 2,-10 4-2,-9 5 1,-7 6-1,-11 2 1,-10 9-1,-9 6 1,-7 6-1,-8 4 0,-5 3 1,-4 2-1,0 2 0,-2 0 1,3-6 0,3-5-1,7-6 1,5-8 0,6-8 0,9-5-1,6-11 1,7-5-1,9-7 0,8-6 2,0 0-2,10-13 0,2 0 0,4 0 0,5-2 0,1-1 0,4 1-2,1 2 2,2 1 0,-1 0 0,2 2-1,1 2 1,0 3 0,0 1 0,0 4 0,1 0 0,-2 4 0,1 5 0,1 0 0,-2 2 0,0 3 1,-3 0-1,-3 1 0,-4-2 0,-2 2 2,-5 0-2,-3 0 0,-7 0 0,-3 1 0,-5 0 1,-4 0-1,-7 0 0,-2-4 2,-5 1-2,-5-3 0,-5-1 1,-4-4-1,-3-1 2,-4-4-2,-1-3 0,-4-1 1,0-3-1,4 1 0,2-3 0,4 2-1,6-2-2,7 3-5,6-2-9,6 1-16,14 7-2</inkml:trace>
  <inkml:trace contextRef="#ctx0" brushRef="#br0" timeOffset="19">12827 4122 9,'-15'25'10,"12"-13"1,-3 5-3,3-1-2,-1 4 2,4-1-3,0 1 1,0 2-3,0 0 1,3-2-1,3 1 0,-1-2 0,3-1-1,-1-2 1,3-1-2,-1-4 1,4-2-1,-1-4 2,2-1-1,1-4 0,0-4 0,1-3 0,3-3 0,0-3 1,-3-5-1,3-2-1,-2 0 1,2-2-1,-3 0 0,-2 0 0,0 0 0,-3 3-1,0 3 1,-5 1 0,-1 2-1,-2 4 1,-3 0 0,0 9-1,0-10 1,0 10 0,0 0-1,-13-3 0,13 3 2,-10 2-2,10-2 0,-10 5 0,10-5 0,-7 8-2,7-8 2,-5 13 0,2-6 0,-1 3 0,1 1 0,0 1 0,-3 1 0,3 1 0,-3 2 0,2 3-1,-1 0 2,-1 1-2,1-2 2,2 1-1,-2-1-1,2-1 1,0-2 0,3-3 0,0-2-1,0-2 1,0 0 0,7-1 0,-7-7-1,14 12 1,-5-8 0,2-1 0,2-1 0,2-2 0,0-2 0,0-3 0,0-2 0,2-1 0,0-3 1,-2-3-1,0-1 1,-1-1-1,-1-2 1,0-1-1,-2-1 2,-3 2-2,0 1 0,-3 1 1,0 1-1,-3 2 2,-2 4-4,0 9-1,0-13-5,0 13-26,0 0 0,0 0 0</inkml:trace>
</inkml:ink>
</file>

<file path=ppt/ink/ink1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37.195"/>
    </inkml:context>
    <inkml:brush xml:id="br0">
      <inkml:brushProperty name="width" value="0.10583" units="cm"/>
      <inkml:brushProperty name="height" value="0.10583" units="cm"/>
      <inkml:brushProperty name="color" value="#0070C0"/>
    </inkml:brush>
  </inkml:definitions>
  <inkml:trace contextRef="#ctx0" brushRef="#br0">12905 14137 1,'0'0'11,"0"0"-1,0 0 1,0 0-4,0 0 2,0 0 0,0 0-1,0 0-1,0 0-1,0 0 0,0 0-1,0 0-2,0 0 0,0 0-1,0 0 0,0 0 1,0 0 0,0 0 0,0 0 0,0 0 1,0 0-1,12 0 2,-12 0-1,11 0-1,-11 0-1,10 0 0,-10 0 0,12 4 0,-3-4-1,1 5 0,-1-5 0,3 5 0,-2 1 1,3 0 0,0 0-1,-1 4-1,-2 0 1,1 3 0,-1-1-1,-1 3 1,-1 1 0,-1 1-1,0 2 1,0 1-1,-2 0 1,-1 0-1,1 3 0,-5-1-1,4 1-2,-4-3-4,5 2-11,-5-3-20,0-6 0,0-1-1</inkml:trace>
  <inkml:trace contextRef="#ctx0" brushRef="#br0" timeOffset="1">13128 14007 19,'0'0'30,"-4"-9"-5,4 9-4,0 0-5,0 0-5,10-7-1,-1 10-3,-9-3-3,19 7 2,-5 3-3,3 4-1,0 3-1,1 3 1,-1 5-2,-1 3 1,-3 3-3,-4 0-5,-1 8-21,-2 4-9,-10 0-3,4 5 0</inkml:trace>
  <inkml:trace contextRef="#ctx0" brushRef="#br0" timeOffset="2">11119 13564 14,'0'0'16,"0"0"-3,0-10 1,0 10-2,0 0-2,5-15-1,-5 15-1,4-13 0,-4 13-1,7-16-1,-7 16 1,9-19-1,-1 9-2,-4-2 0,6 2-1,-2-2 1,2 2 0,2-2-2,1 5-1,2-3 1,1 3-1,3 2-1,1 1 1,5 4-1,0 0-1,4 0-3,-1 7-7,6-2-25,1 9 0,-6-7-2</inkml:trace>
  <inkml:trace contextRef="#ctx0" brushRef="#br0" timeOffset="3">11031 13418 17,'0'0'18,"0"0"-2,-10 0-4,10 0-1,0 0-2,0 0-1,0 0-3,-11-6 0,11 6 1,0 0 0,0-12-1,0 12 1,0-16 0,0 5-1,6-1-1,-4-5 2,6 2 0,-2-5-2,5 3 0,-2-4-1,5 1 1,-4 0-2,4 3 0,0 1-1,3 0-1,1 4 1,1 1-1,3 3-2,2 2-3,7 6-13,1 2-22,-1 1 2,3 5-4</inkml:trace>
</inkml:ink>
</file>

<file path=ppt/ink/ink1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0.397"/>
    </inkml:context>
    <inkml:brush xml:id="br0">
      <inkml:brushProperty name="width" value="0.10583" units="cm"/>
      <inkml:brushProperty name="height" value="0.10583" units="cm"/>
      <inkml:brushProperty name="color" value="#FF0000"/>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3.684"/>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6.587"/>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8.540"/>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24"/>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3-03-12T10:58:10.867"/>
    </inkml:context>
    <inkml:brush xml:id="br0">
      <inkml:brushProperty name="width" value="0.10583" units="cm"/>
      <inkml:brushProperty name="height" value="0.10583" units="cm"/>
      <inkml:brushProperty name="color" value="#00B0F0"/>
    </inkml:brush>
  </inkml:definitions>
  <inkml:trace contextRef="#ctx0" brushRef="#br0">2421 11483 7,'-123'25'19,"59"-11"-4,-2 0 1,0 3-3,-4-2-3,0 4 1,-4 1-4,5 6 0,-4 2-2,3 4-1,-2 7-1,2 7 1,-3 4-1,5 4-3,-3 8 1,71-62 1,-65 75 0,65-75-1,-66 85 0,39-36 0,0 7 0,5-5 1,-1 7-1,8 2-1,4 6 0,6 20-1,18 48 0,15-16 0,19 10 1,16-21-1,19-12 1,5-21 0,13-13-1,-7-25 1,11-10 0,2-6 0,10-14 0,-2-10 0,4-8-1,0-10 1,0-6 0,0-8 0,-2-6 0,-10-7 0,-9-6 0,-4-3 0,-14-7 1,-7-1 0,-15-3 1,-10-5 0,-12-1 1,-9 3 0,-13-6 2,-7 5-2,-10-4 1,-11 0-1,-10-2 0,-4 4 0,-10-3-1,-9 4 0,-10-1 0,-5 4 0,-6 3 0,-2 7-1,-10 0 1,-1 11-1,-7 6 2,-4 8-2,-3 9 0,-1 10 0,-3 13-2,-2 4 0,4 17-4,1 5-3,10 18-20,7 9-12,9 12 1,9 10-4</inkml:trace>
  <inkml:trace contextRef="#ctx0" brushRef="#br0" timeOffset="1564">7136 11737 27,'-90'-59'30,"31"31"-15,-3-7-8,-4 5-1,-7-2 0,-2 4-3,-8 0-1,-3 4 0,-4 2 0,-2 4-1,-4 1 1,-1 6-1,-4 6 0,-1 5 0,-3 7 2,-3 5-1,-4 11 0,3 6 0,-3 9 0,6 8 0,2 7 1,1 7-1,8 8-1,7 4 1,8 5-1,11 4-1,8 1 0,10 2 0,11 0 0,10-2 0,11 0 0,10-2 0,13-5 0,10-3 1,13-4-1,12-3 1,14-4 0,10-1 1,13-8-1,14-2 1,10-8-1,14-4 1,10-9 0,7-4-1,4-10 2,12-5-1,5-6-1,1-4 0,4-10 0,1-5 0,-2-5 0,1-6 0,-3-7 0,-6-7-1,-4-8 1,-7-5 0,-13-5 1,-8-3-1,-13-6 0,-10-3 1,-13-1 0,-14 0 0,-16-2 0,-9 2 0,-20-4 0,-10 2-1,-18-1 0,-17 4 1,-18-4-1,-17 2 0,-19 1 1,-19 1-2,-16 3-4,-18 2 1,-15 9-3,-19 6-7,-4 13-19,-11 17-7,-6 15-2,3 16 0</inkml:trace>
  <inkml:trace contextRef="#ctx0" brushRef="#br0" timeOffset="2871">10063 7890 13,'-94'0'29,"40"9"-18,-2 14 1,-3 6-3,-3 11-3,-3 9 1,0 13-1,0 6-1,1 8 1,1 5-1,8 7-2,3 3 0,10 6 0,5 3 1,10 6 2,7-1-2,13 5-1,7-1 0,10 4 0,11-1 1,12-3-1,12-8-1,8-9-1,10-7-1,8-12 1,6-17-1,7-17 2,3-16-2,6-18 0,-2-16 1,3-16-1,-1-19 2,-2-12-2,-4-15 1,-6-6-1,-4-11 1,-7-5 0,-9-7-1,-4-2 2,-11 0-2,-7 3 2,-8-3-3,-7 5 2,-15 2 0,-9 3 0,-8 5 0,-14 3-1,-12 3 1,-7 4-1,-12 8 1,-8 5 1,-8 5-1,-6 4 0,-8 7-1,-4 9 1,-5 7-3,-4 8-1,2 16-3,-6 10-14,1 21-18,5 23-3,-3 14-1</inkml:trace>
  <inkml:trace contextRef="#ctx0" brushRef="#br0" timeOffset="4639">10669 8140 1,'0'0'15,"-4"-9"3,4 9-7,8-18 4,1 5-3,2-6-3,10-5 2,3-6-3,10-2 1,2-6-4,11-4 2,2-5-3,11-2 0,4-6-1,7-1 0,5-3-1,5 2 0,4-2-1,-1 7 1,0 0-2,-3 6 1,-8 5-1,-7 7 0,-12 8 0,-9 3 0,-11 7 0,-6 3 0,-13 8-2,-15 5-4,0 0-19,0 0-11,-15 11 0,-6 6-2</inkml:trace>
  <inkml:trace contextRef="#ctx0" brushRef="#br0" timeOffset="5443">10777 7877 12,'-8'0'12,"-6"17"-2,3-4-3,-2 4 1,-2 4 1,-1 1-1,-1 4-1,-4-1 1,2 2-2,0-7 1,5 2-3,-1-5 2,5-4-3,1-5 1,9-8-2,-6 10 1,6-10-1,12 0 1,1 0 0,5-4-2,4 4 2,5-5-2,5 5 1,3 0-1,0 3-1,0 1 1,-2 1-1,-3 1 1,-1-1-1,-7 0 1,-4 1 0,-4-6 0,-4 5 2,-10-5 0,0 0 2,0 0-2,4-11 1,-11 1-1,0-1 0,-6-3 0,0-3-1,-5-4 0,0-2 0,-4 0-1,0-4 0,-2 2-1,2 3 2,0 1-3,3 3 0,5 4-3,0 0-10,3 6-26,11 8 1,0 0-1</inkml:trace>
  <inkml:trace contextRef="#ctx0" brushRef="#br0" timeOffset="6699">11770 6742 3,'-9'-8'27,"1"-4"-4,8 12-1,-9-13-2,9 13-5,0 0-1,-9-13-6,9 13-2,0 0-2,0 0-1,0 0 0,15 19-3,-5-6 1,8 6-2,1 4 2,6 6 0,4 4 0,5 1-1,2 4 1,2-4 0,-2 2-1,1-4 0,-3-5 0,-4-4 1,-5-8-1,-5-1 1,-6-6-1,-3-2 1,-11-6 0,10 0 1,-10 0-1,-3-11 0,-1-3 0,-4-1 1,0-6-1,-3-4-1,1-2 0,2-2 0,0 1 1,5 2-2,3 1 1,4 1 0,6 4 0,4 6-1,3-1 1,4 6 0,3 4 0,-1 5 0,0 0 0,0 11 0,-5 1 0,-2 6 0,-6 4 0,-5 5 0,-5 3 0,-5 0 0,-5 4 0,-4-2-1,-4-1-2,-4-7 0,2-1-3,-5-13-6,9 1-12,-2-5-14,3-11 0,15 5 0</inkml:trace>
  <inkml:trace contextRef="#ctx0" brushRef="#br0" timeOffset="7346">12428 6621 2,'-14'-14'26,"4"0"-2,10 14-4,-11-11-2,11 11-5,-10-8-2,10 8-1,0 0-2,-12-4-2,12 4-2,0 10-1,0 0 0,0 7-2,6 1-1,0 6 1,4 1-1,1 3 1,3-2-1,0-2 0,2-4 0,-2-4 0,0-6 0,-1-4 0,-3-6 0,1 0 0,-11 0 0,15-8 0,-15 8 1,7-19 0,-7 6-1,0-1 1,0-5 1,-6-1-2,-1 0 0,-1-1 0,-1 0 0,-1 4 0,3 1 1,-2 1-2,9 15 1,-11-14 0,11 14 0,0 0 0,0 0 0,0 0 0,14 8 0,-4 0 0,3 1 0,1 1 0,2 0 0,2 2-2,-3-4-3,3 3-10,-4-4-22,-1-7 0,-3 3-4</inkml:trace>
  <inkml:trace contextRef="#ctx0" brushRef="#br0" timeOffset="7896">12672 6304 24,'-22'-9'34,"22"9"-8,-16 6-11,6-3-2,2 11-6,-2 1 1,4 4-6,1 1 0,5 5 0,5 3-1,2-4 0,3 1-1,5-4 1,3-3 0,-2-4-1,4-7 1,-3-7-1,4 0-1,-5-7-3,3-5-2,-7-5-12,1-5-11,1 0-8,-9-3 2</inkml:trace>
  <inkml:trace contextRef="#ctx0" brushRef="#br0" timeOffset="8203">12666 6035 16,'-16'-14'37,"7"14"-9,9 0-8,0 0-4,0 0-3,0 8-7,0 4-2,12 3-1,3 4 1,7 5-2,-1 4 1,9 4-1,-2 0 0,2-2 0,0-2-1,-1-2 0,-4-6-1,-3-3-2,-3-1-3,-5-6-3,-1 0-6,-13-10-14,9 0-10,-9 0-3</inkml:trace>
  <inkml:trace contextRef="#ctx0" brushRef="#br0" timeOffset="8549">12907 6068 16,'0'0'29,"-13"4"-8,13-4-4,-11 19-7,4-9-4,0 3-1,0 1 0,3 0-1,-2-2-1,2 1-1,4-2 1,0-1-2,0 2 1,0-3-1,9 0-1,-1 1 2,-1-3-1,6 0 0,0-2 1,2-1-1,0-4 0,2 5 1,1-5-1,-2 0 0,5-3-2,-3-1-2,2 4-13,-2 0-17,-5-5-3,0 5 0</inkml:trace>
  <inkml:trace contextRef="#ctx0" brushRef="#br0" timeOffset="9497">13108 5966 10,'-17'-11'26,"7"3"-4,-2 3-1,-3-3-6,2 8-3,0-5-4,1 5-1,-1 0-1,13 0-3,-13 12-1,13 0-2,3 6 0,2 4 0,7 2 1,4 2-2,2 1 2,3-2-1,1-4-1,2-5 2,-4-7-1,1-4 0,-5-5 1,-1 0 0,-5-7 0,-10 7 1,12-19 0,-9 7-1,-3-2 1,-3-4 2,-3-1-3,0 0 0,-4-2-1,-1 2 1,-2 1-1,-1 4 1,0-1-1,3 6 1,-2 2 0,2 4-1,11 3 1,-9 0-1,9 0 0,6 10 0,8 1 1,0 4-1,7 4 0,5 3 1,8 2 0,5 3 0,6 4 0,2 2-1,1-1 1,-2 1-1,-1 2 1,-4 1-1,-7 2 0,-7 0 1,-12 0-2,-5-1 0,-10 0-2,-7-6-3,-4 3-8,-11-6-23,-9-13 0,0-8-4</inkml:trace>
  <inkml:trace contextRef="#ctx0" brushRef="#br0" timeOffset="9963">13232 5813 9,'-4'8'33,"4"-8"2,-14-5-18,14 5-5,0 0-2,0 0-1,3-11-4,-3 11-1,22-3-1,-2 3-1,2 6 1,7 2 0,2 0-1,4 3 0,-1 0-1,1 0 0,-6 1 0,-4-2 0,-8-3 0,-2-2 0,-15-5 1,0 0-1,0 0 1,0 0-1,-13 0 1,-2-7-1,-1-6-1,-6-2 1,4-5-2,-3-3-1,5-3-2,2-4-3,10 6-11,-3-6-17,7 0-3,8 2-3</inkml:trace>
  <inkml:trace contextRef="#ctx0" brushRef="#br0" timeOffset="10338">13584 5392 23,'-22'27'34,"13"-14"-10,-1 8-10,-2-1-3,5 8-2,-2 1-3,9 2 1,-4-1-5,8-4 1,4-1-1,3-4-1,1-6 0,5-6 0,-2-9 0,3 4 1,-3-8-1,1-5 2,-4-3 0,-4-1-1,-3-4 1,-5 1-2,0-1 1,-6-2-1,-4 1 0,-5 1-1,-2 1 0,-3 3-2,1 4-1,-3-2-2,6 11-9,-3-6-16,6 3-8,13 3-1</inkml:trace>
  <inkml:trace contextRef="#ctx0" brushRef="#br0" timeOffset="10864">13655 5320 8,'-13'7'34,"13"-7"0,-9 2-17,9-2-4,0 0-4,8 12-3,-8-12-2,14 15-1,0-8-1,3 5 0,1-2 0,5 2 0,-2-5 0,1-2-2,0-5 2,-1 3-1,-5-6-1,-1-2 1,-4-1 0,-1-3 1,-6-5 0,-4 2-2,0-2 1,-3-1 0,-3-2 0,-3 0-1,-1-1 1,-3 3-1,0-1 0,1 3 1,2 0-1,1 4 1,9 9-1,-12-15 0,12 15 0,0 0 0,11 0 0,-2 3 1,4 3-2,2 0 2,2 3-2,2-1 1,3 1-3,-4-3-5,5 3-3,-6-9-21,0 0-4,1 0-4</inkml:trace>
  <inkml:trace contextRef="#ctx0" brushRef="#br0" timeOffset="11391">13893 5012 16,'0'0'33,"0"9"2,0-9-21,13 15-3,0-3-4,-1 0-1,5 3 0,0 0-2,1-1-2,-3 1 0,-1-3-1,-2-2 0,-4-2 0,-8-8 1,11 8 0,-11-8 3,0 0-2,0 0-1,0 0 1,-4-19 0,0 7-1,-4-5-1,1-2 0,-5-4 0,1-2-1,-2 1 1,2 2-1,2 0 1,0 4 0,2 1 0,4 2-1,3 1 1,7 4-1,-1-1 1,5 4-1,3-1 0,1 5 0,4 3 0,2 0 0,-1 5 0,5 1 0,-3 3-1,-2 0 0,2 2-2,-5-3-1,2 6-2,-9-9-6,4 7-10,-4-3-16,-10-9-3,9 7 2</inkml:trace>
  <inkml:trace contextRef="#ctx0" brushRef="#br0" timeOffset="12182">14290 4487 10,'-3'-14'35,"-7"14"1,10 0-13,-12 11-10,2 0-2,2 7-6,1 3-3,1 3 0,0 5 0,6 1-1,0 0 0,4 0-1,5-2 1,1-6-1,2-4 0,2-5 0,1-7 1,0-6-1,-1 0 2,1-6-2,-4-3 2,0-6-1,-2-3-1,-4-2 1,-5-3 0,0-1 0,-2-4 0,-6-1 0,-2-3 0,-6 0 0,-3 0 0,-4-1-1,-2 1 1,-3-1 0,0 2 0,-1 3 0,0 3 0,0 4 0,3 5 1,5 2-1,0 4 1,8 2-1,0 4 0,13 4 0,-15-3-1,15 3 0,0 0 0,9 17 0,4-2 0,6 4 0,6 6 0,2 7 0,8 3 1,4 1-1,4 0 0,1-4 0,-3-2 0,-1-7 1,0-5-1,-3-7 0,-3-5 1,-3-6-1,-6 0 1,-5-7 0,-2 1-1,-6 1 1,0-2 0,-12 7 0,10-7 1,-10 7-1,0 0 0,0 0 0,0 0-1,0 0 1,0-10-1,0 10 1,0 0-1,0 0-1,0 0 0,0 0-4,0 0-5,0 0-27,0 0-4,-9-14-2,6 4 0</inkml:trace>
  <inkml:trace contextRef="#ctx0" brushRef="#br0" timeOffset="25386">10259 11804 8,'-14'-14'12,"-2"2"2,6 7-6,-2 1 1,0 2 0,-2 2-1,-4 0-2,0 8 1,-3-3-1,-2 5 0,2 2-1,-3 5 0,-2 4-2,3 5 0,-1 1 0,3 6-1,-1 2 1,3 6-1,0 1 1,4 6 2,3-1-3,3 1 0,4 3 0,5 4 1,0-1-2,11 1 1,1-2-1,7 0 0,3-4 0,5-1 0,5-7-1,5-4 0,2-6 0,2-5 0,3-8 0,3-7 0,1-8 0,2-5 2,0-10-2,0-7 0,0-11 2,0-8-1,-2-7 0,-2-6 0,-5-6 0,0-4 0,-7-1 1,-5 0-1,-8 5 0,-7 0 1,-6 5 0,-8 4-1,-13 4 1,-7 1 0,-14 4-1,-11 6 0,-12 5-2,-11 5-1,-11 18-6,-13 5-13,-7 21-17,3 22-1,-2 16-2</inkml:trace>
</inkml:ink>
</file>

<file path=ppt/ink/ink1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36"/>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48"/>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60"/>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50:02.347"/>
    </inkml:context>
    <inkml:brush xml:id="br0">
      <inkml:brushProperty name="width" value="0.10583" units="cm"/>
      <inkml:brushProperty name="height" value="0.10583" units="cm"/>
      <inkml:brushProperty name="color" value="#FF0000"/>
    </inkml:brush>
  </inkml:definitions>
  <inkml:trace contextRef="#ctx0" brushRef="#br0">12649 3786 8,'-19'9'11,"6"-2"1,-2 3-3,0 3-1,-1 5 1,-4 0-2,0 6 0,-2 4-2,0 5 2,-3 2-2,3 6 1,-5 2-3,3 5 1,-1 4 0,2 4 0,-1 0-1,2 4-1,0 2 1,1 1-1,1 0 1,3 0-1,1 0 2,3 2-3,4-1 1,1 2-1,8 1 1,0 0-1,10 2 0,1 3-1,4-4 1,3 2 0,3 0-1,3-5 1,5-2 0,4-2 0,4-6-1,4-4 2,4-7-2,1-6 2,5-9-2,0-9 2,4-8-2,-1-12 0,2-9 1,3-13-1,-3-9 0,4-10 0,1-9 1,-1-8 0,-3-6-1,0-5 0,-1-3 0,-3-4 0,0-3 0,-5-4 0,0-1 0,-1-2 0,-4-4 0,-2-1 0,-7-5 1,-4-1-1,-8-4 0,-9-1 0,-10-2 0,-11 3 1,-9 5-1,-11 5 1,-12 10-1,-12 7 1,-12 15-2,-12 12 0,-14 18-2,-10 13-7,-5 22-12,-7 16-15,-6 17-2,-1 18 0</inkml:trace>
  <inkml:trace contextRef="#ctx0" brushRef="#br0" timeOffset="1">12669 3396 2,'26'-43'4,"-11"26"-1,-1 2 1,1 2-2,-3 2 1,1 2-1,2 4 2,-2-1-1,-2 2 0,0 2 0,0 2-1,-3-3 0,3 3 0,-4 0 0,2 0 0,-1 0 0,0 0 1,-8 0 0,16 2-1,-16-2 2,12 3 0,-12-3-2,11 4 1,-11-4 1,12 2-1,-12-2 0,10 2 0,-10-2-1,9 2 1,-9-2-1,9 3 0,-9-3 1,0 0-1,12 4-1,-12-4 0,0 0 1,8 4-1,-8-4 0,0 0 0,0 0 0,8 5 1,-8-5-1,0 0 0,0 0-1,5 6 1,-5-6-1,0 0 0,3 9-2,-3-9-5,0 0-6,2 9-18,-2-9-2</inkml:trace>
  <inkml:trace contextRef="#ctx0" brushRef="#br0" timeOffset="2">12738 3715 13,'-16'-4'10,"16"4"2,-12-13-4,9 3 2,-2-4-1,2 0-2,1-5 0,2 0 1,0-4 0,0 1-2,0-4 0,6 2 0,-1-1-1,2 1-1,0-2 1,2 4-1,2-1-2,1 4 1,0 0-1,2 3 0,-1 2-1,0 3 0,1 0 0,1 3 0,-2 3 0,1 1-1,3 4 1,0 0-1,2 4 2,3 2 0,0 2-1,3 2-1,0 3 1,2 0-1,-1 2 1,1 1-1,-4-1 0,-1 2 1,-3-1-1,-3-1 1,-5 3 0,-3 0 0,-8 3 0,0 1-1,-8-1 1,-4 2-1,-5 1-2,-1-3-1,-1 3-6,-4-9-8,3-2-20,1-4-2,2-4 0</inkml:trace>
  <inkml:trace contextRef="#ctx0" brushRef="#br0" timeOffset="3">12922 3542 13,'-4'-8'17,"4"8"-2,0 0 0,-3-10-4,3 10-2,0 0-1,0 0-1,0 0-2,0 0 0,0 0-1,0 0-1,0 0-1,0 0-1,0 0 0,0 0 0,0 8 0,0-8-1,0 0 0,0 0 0,0 0 0,3 7 1,-3-7-1,0 0 0,0 0 0,0 0 2,0 0-2,0 0-4,10 3-16,-10-3-12,0 0-2</inkml:trace>
  <inkml:trace contextRef="#ctx0" brushRef="#br0" timeOffset="4">13459 3659 6,'-14'5'14,"14"-5"2,-15 0-4,6-4 1,9 4-3,-12-14-2,5 6 0,1-5-1,1 1-1,2-4 1,3 3-1,0-4-1,0 2 1,0-1-2,8 4-1,-2-1-1,4 2 0,-1 2-1,1 1 0,2 2-1,3 2 1,2 1-1,1 3 1,3 0-1,3 2 1,1 1 0,0 2-1,1 1 1,0 3 0,0 1-1,-1 2 2,-4 1-2,-1 0 0,-2 2 2,-2 2-2,-3 0 1,-1 1-1,-5 0 0,-3 2 1,-4 2-1,0 0 1,-6 4-1,-2 0 0,-4 0 0,-5 1-1,1-1 1,-3-4-2,0 1-3,-3-7-2,6 0-10,-4-5-16,2-7-5,3-4 0</inkml:trace>
  <inkml:trace contextRef="#ctx0" brushRef="#br0" timeOffset="5">13635 3729 22,'0'-22'20,"0"15"-2,0 7-7,9-8-2,-9 8-3,10 0-1,-10 0-1,10 10 0,-10-10 2,6 11-1,-6-11 0,0 11-1,0-11 2,-4 9-2,4-9-3,-12 3-3,12-3-15,0 0-18,-14-4 0,14 4-2</inkml:trace>
  <inkml:trace contextRef="#ctx0" brushRef="#br0" timeOffset="6">13111 4126 2,'-23'-20'15,"9"11"1,-4-1-6,0 5 3,-5-2-4,-1 3-2,-4 1-2,-2 3 1,-2 5-3,-1 2 2,-4 2-2,3 6 0,-1 0 0,1 6 1,1 1-2,3 3 1,3 2-1,4 2-1,5-1 0,2 3 0,6 0-1,4 2 0,6 3 1,6 0-1,3 3 0,6 1 0,4 1 1,5-1-1,6-1 0,3-3 1,2-4-1,4-5 1,2-5 0,5-5-1,2-6 2,3-4-1,-3-7 1,2-4-1,-3-7 1,-2-5-1,-4-6 0,-4-4 0,-6-7 0,-4-3 0,-3-3 1,-4-2-1,-6-2 1,-4 0 0,-6-1-1,-4 0 1,-9 2 1,-7 1 0,-9 1-2,-7-1 0,-10 5-1,-5 7 1,-5 4-2,-6 9-1,-1 11-6,-4 5-5,5 13-24,3 13-2,2 6 1</inkml:trace>
  <inkml:trace contextRef="#ctx0" brushRef="#br0" timeOffset="7">12243 4573 9,'-43'46'10,"18"-21"1,-3-1-2,-2 4-1,-3-3 2,-2 2-2,-3-3 0,2 1 0,-3-3-1,1 0 0,-5-5-2,6 0 1,-3-5 0,4-1-2,-2-9 2,5-2-1,0-10-2,5-5 0,2-8-2,5-5 1,4-7-2,3-3 1,6-7 0,4-2-1,4-3 1,0 1 0,4 1 0,1 2 0,0 1 0,1 5 1,0 6 0,-3 7-1,0 5-1,-3 6 1,0 5-1,0 11-1,0 0-5,0 0-1,0 0-16,-3 13-15,3-13 1,0 13 0</inkml:trace>
  <inkml:trace contextRef="#ctx0" brushRef="#br0" timeOffset="14">11463 4288 2,'0'0'16,"0"0"0,-8 0-5,8 0 1,0 0-4,4 7-1,-4-7-2,7 13 2,-1-6-3,4 4 1,-1-1 0,4 0 0,-1-3-1,3 3 0,0-6-1,1 1 0,0-5-1,3 0 1,-2 0 0,2-7-1,-1-4 0,2-1-1,-1-5-2,-2-4-7,4-3-26,-3 2-1,-6-6-1</inkml:trace>
  <inkml:trace contextRef="#ctx0" brushRef="#br0" timeOffset="15">13685 4376 4,'-5'-8'18,"5"8"-1,-8-9-3,8 9-3,0 0-2,0 0-1,0 0-2,0 0 0,15 8-1,-3 3-2,2-2 2,8 6 0,0-1-2,6 6-1,1 1 0,2 3-1,2 0 1,-1 1-1,-1 0-1,1 1 2,-4-1-1,-1 0-1,-4 0 2,-4-2-1,-4 1-1,-5 0 1,-6 1 0,-4 1 0,-5 0 0,-8 0-1,-5 3 1,-8 0 0,-5 1 0,-4 0-1,-4-1 0,-7-1 0,-3-2 0,-1-4 0,-4-2 0,2-2 0,2-3 0,2-2 0,3-2 0,4-3 0,6-1 0,5 0 0,4-2-1,5-1 1,6-2 0,0-2 0,4 0 0,11 0-1,-13-3 1,13 3-2,-3-9-2,3 1-7,0 8-6,13-11-16,-4 0-2</inkml:trace>
  <inkml:trace contextRef="#ctx0" brushRef="#br0" timeOffset="16">13368 5156 1,'8'27'12,"1"-14"-3,4 2 0,2 0-2,4-3-1,3-3 2,2-3-3,0-6 0,-1 0-1,1-7 1,-1-1-1,-3-4 1,0-1 0,-7-2-2,-1-2 1,-7 3-1,-2 1 0,-7-1-1,-5 4-1,-3 1-1,-7 2-2,1 4-6,-6 3-13,-2 0-12,6 8-1</inkml:trace>
  <inkml:trace contextRef="#ctx0" brushRef="#br0" timeOffset="17">12303 5430 16,'-27'-19'17,"12"12"-5,-4-2 3,0 0-5,-4 0-1,-2 1 0,-3 0-3,-2 1-1,-5 2-1,-1 1-1,-3 1 0,-1 3-1,-3 0 0,1 6-1,1 0 0,3 4-1,2 0 2,5 5-2,5 0 0,6 6 1,5 2-1,6 3 1,4 5-1,5 3 2,7 5-2,5 6 1,6 6 2,2 4-1,2 4-1,2 0 0,-1 0 0,-1 0 0,-2-3 0,-3-2-1,-4-8 0,-2-4 1,-3-5-1,1-6 1,-5-3-1,1-7 1,-2-4-1,0-4 1,1-4 0,-4-9 1,0 0-1,0 0 1,0 0-1,-8-11 1,-1 1 0,0 1-2,-5-4 1,-1 1-1,-5-1 0,-3 2 0,-3 1 0,-1 1 1,-4 2-1,-1 2 0,0 5 0,-1 0 0,1 0 0,1 7 0,1 1-1,4 2 1,5 3 0,4 2-1,5 2 1,6 2 0,6 2 0,5 1 0,7 1 0,6 0 1,6 0-1,5-5 0,3-3 1,4-5-1,2-4 0,2-6 0,3-7 0,0-6 0,-2-4 0,-2-5 0,-1-3 0,-4 0-1,-6-2 1,-5 2 0,-9 1 0,-6 1-1,-8 5 1,-6 1-5,-1 9-2,-6-1-13,-2 9-16,4 6-2,-1 2 1</inkml:trace>
  <inkml:trace contextRef="#ctx0" brushRef="#br0" timeOffset="18">13043 5564 6,'-17'0'13,"17"0"1,0 0-5,0 0 2,8-11-1,7 7-2,4-3-2,8 1 2,1-1-2,7 2-3,3-1 0,4 4-1,3 0-1,2 2 0,-1 0 1,3 0-2,-1 2 1,-1 3 0,0-1-1,-5 3 1,-6 3-1,-3 1 1,-8 3-1,-6 4 2,-10 4-2,-9 5 1,-7 6-1,-11 2 1,-10 9-1,-9 6 1,-7 6-1,-8 4 0,-5 3 1,-4 2-1,0 2 0,-2 0 1,3-6 0,3-5-1,7-6 1,5-8 0,6-8 0,9-5-1,6-11 1,7-5-1,9-7 0,8-6 2,0 0-2,10-13 0,2 0 0,4 0 0,5-2 0,1-1 0,4 1-2,1 2 2,2 1 0,-1 0 0,2 2-1,1 2 1,0 3 0,0 1 0,0 4 0,1 0 0,-2 4 0,1 5 0,1 0 0,-2 2 0,0 3 1,-3 0-1,-3 1 0,-4-2 0,-2 2 2,-5 0-2,-3 0 0,-7 0 0,-3 1 0,-5 0 1,-4 0-1,-7 0 0,-2-4 2,-5 1-2,-5-3 0,-5-1 1,-4-4-1,-3-1 2,-4-4-2,-1-3 0,-4-1 1,0-3-1,4 1 0,2-3 0,4 2-1,6-2-2,7 3-5,6-2-9,6 1-16,14 7-2</inkml:trace>
  <inkml:trace contextRef="#ctx0" brushRef="#br0" timeOffset="19">12827 4122 9,'-15'25'10,"12"-13"1,-3 5-3,3-1-2,-1 4 2,4-1-3,0 1 1,0 2-3,0 0 1,3-2-1,3 1 0,-1-2 0,3-1-1,-1-2 1,3-1-2,-1-4 1,4-2-1,-1-4 2,2-1-1,1-4 0,0-4 0,1-3 0,3-3 0,0-3 1,-3-5-1,3-2-1,-2 0 1,2-2-1,-3 0 0,-2 0 0,0 0 0,-3 3-1,0 3 1,-5 1 0,-1 2-1,-2 4 1,-3 0 0,0 9-1,0-10 1,0 10 0,0 0-1,-13-3 0,13 3 2,-10 2-2,10-2 0,-10 5 0,10-5 0,-7 8-2,7-8 2,-5 13 0,2-6 0,-1 3 0,1 1 0,0 1 0,-3 1 0,3 1 0,-3 2 0,2 3-1,-1 0 2,-1 1-2,1-2 2,2 1-1,-2-1-1,2-1 1,0-2 0,3-3 0,0-2-1,0-2 1,0 0 0,7-1 0,-7-7-1,14 12 1,-5-8 0,2-1 0,2-1 0,2-2 0,0-2 0,0-3 0,0-2 0,2-1 0,0-3 1,-2-3-1,0-1 1,-1-1-1,-1-2 1,0-1-1,-2-1 2,-3 2-2,0 1 0,-3 1 1,0 1-1,-3 2 2,-2 4-4,0 9-1,0-13-5,0 13-26,0 0 0,0 0 0</inkml:trace>
</inkml:ink>
</file>

<file path=ppt/ink/ink1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37.195"/>
    </inkml:context>
    <inkml:brush xml:id="br0">
      <inkml:brushProperty name="width" value="0.10583" units="cm"/>
      <inkml:brushProperty name="height" value="0.10583" units="cm"/>
      <inkml:brushProperty name="color" value="#0070C0"/>
    </inkml:brush>
  </inkml:definitions>
  <inkml:trace contextRef="#ctx0" brushRef="#br0">12905 14137 1,'0'0'11,"0"0"-1,0 0 1,0 0-4,0 0 2,0 0 0,0 0-1,0 0-1,0 0-1,0 0 0,0 0-1,0 0-2,0 0 0,0 0-1,0 0 0,0 0 1,0 0 0,0 0 0,0 0 0,0 0 1,0 0-1,12 0 2,-12 0-1,11 0-1,-11 0-1,10 0 0,-10 0 0,12 4 0,-3-4-1,1 5 0,-1-5 0,3 5 0,-2 1 1,3 0 0,0 0-1,-1 4-1,-2 0 1,1 3 0,-1-1-1,-1 3 1,-1 1 0,-1 1-1,0 2 1,0 1-1,-2 0 1,-1 0-1,1 3 0,-5-1-1,4 1-2,-4-3-4,5 2-11,-5-3-20,0-6 0,0-1-1</inkml:trace>
  <inkml:trace contextRef="#ctx0" brushRef="#br0" timeOffset="1">13128 14007 19,'0'0'30,"-4"-9"-5,4 9-4,0 0-5,0 0-5,10-7-1,-1 10-3,-9-3-3,19 7 2,-5 3-3,3 4-1,0 3-1,1 3 1,-1 5-2,-1 3 1,-3 3-3,-4 0-5,-1 8-21,-2 4-9,-10 0-3,4 5 0</inkml:trace>
  <inkml:trace contextRef="#ctx0" brushRef="#br0" timeOffset="2">11119 13564 14,'0'0'16,"0"0"-3,0-10 1,0 10-2,0 0-2,5-15-1,-5 15-1,4-13 0,-4 13-1,7-16-1,-7 16 1,9-19-1,-1 9-2,-4-2 0,6 2-1,-2-2 1,2 2 0,2-2-2,1 5-1,2-3 1,1 3-1,3 2-1,1 1 1,5 4-1,0 0-1,4 0-3,-1 7-7,6-2-25,1 9 0,-6-7-2</inkml:trace>
  <inkml:trace contextRef="#ctx0" brushRef="#br0" timeOffset="3">11031 13418 17,'0'0'18,"0"0"-2,-10 0-4,10 0-1,0 0-2,0 0-1,0 0-3,-11-6 0,11 6 1,0 0 0,0-12-1,0 12 1,0-16 0,0 5-1,6-1-1,-4-5 2,6 2 0,-2-5-2,5 3 0,-2-4-1,5 1 1,-4 0-2,4 3 0,0 1-1,3 0-1,1 4 1,1 1-1,3 3-2,2 2-3,7 6-13,1 2-22,-1 1 2,3 5-4</inkml:trace>
</inkml:ink>
</file>

<file path=ppt/ink/ink1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0.397"/>
    </inkml:context>
    <inkml:brush xml:id="br0">
      <inkml:brushProperty name="width" value="0.10583" units="cm"/>
      <inkml:brushProperty name="height" value="0.10583" units="cm"/>
      <inkml:brushProperty name="color" value="#FF0000"/>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3.684"/>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6.587"/>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8:58.540"/>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24"/>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6-14T10:53:26.222"/>
    </inkml:context>
    <inkml:brush xml:id="br0">
      <inkml:brushProperty name="width" value="0.10583" units="cm"/>
      <inkml:brushProperty name="height" value="0.10583" units="cm"/>
      <inkml:brushProperty name="color" value="#FF0000"/>
    </inkml:brush>
  </inkml:definitions>
  <inkml:trace contextRef="#ctx0" brushRef="#br0">7095 7838 141,'0'7'27,"0"0"-17,-6-7 26,-2 0-19,1 0-14,7 0 5,0 0 6,0 0 1,0 0 2,0 0 4,0 0 0,0 0-2,0 0-3,0 0-1,0 0 2,0 0-1,0 0-2,0 0-3,0 0 1,0 0 1,0 0 0,0 0-3,0 0 0,0 0-2,0 0 0,0 0-2,0 0 1,0 0-3,21-23-3,5-6 0,9-11 2,9-10 0,9 1 1,0-13-1,19-4 3,-5 1 0,15-14 0,5-6-1,2-7-1,8-6 0,13-7-1,4 0 2,3 4-3,2 2-2,6 4 2,-4 7-1,-11 6 0,9 0 2,-2 3-1,-6 3 0,0 5-1,-4 5 3,-14 6-3,-17 15 2,-23 12-2,-13 10-1,-16 4 1,5 2 0,6 1 0,-3-1-1,11-6 1,1 7-1,5-7 3,1-3-3,-3 6 0,-15 7 0,-7 3 0,-7 7 0,0-4-1,-7 7 1,10-3 1,-4-4-1,-2 7 0,-9-3 1,-1 3 0,-5 0 1,0 0 0,0 0 0,0 0-1,0 0 0,0 0-2,0 0 0,0 0-1,0 0-2,0 0 0,0 0 1,-5 0 1,5 0 0,-3 0-1,-3 0 0,-2 0 0,-2 0-1,2 0 1,-3 0-1,-2 0 0,8 0 4,-1 0-1,-2 3 1,4-3 0,1 4-2,0-4 0,3 3-2,-3-3 1,3 0-1,0 0 1,0 0-1,0 0 1,0 0 0,0 0 0,0 0-2,0 0 3,0 0 1,0 0 0,0 0 1,0 0 0,0 0 0,0 0 0,0 0 0,0 0 0,0 0 0,0 0 0,0 0 1,0 0-1,0 0 0,0 0 0,0 3 1,0-3-1,-5 0 0,5 4 0,-3-1 1,-8 0 0,4 4-2,-7-1 2,-1 1-1,-2-1 1,-9-2 0,5 2 2,-5 4-1,-1-3-2,-2 2 1,-3-2 0,3 0-1,0-4 0,5 3 1,2-2 0,1-1 1,0 0 0,7-3 1,3 0-3,4 4 3,2-4-2,2 0 1,-3 0-1,-2 0 0,4 0 1,-7 0-1,8 0 1,0 0 0,0 0 0,-2 0 3,5 0-3,-3 0 0,3 0 0,0 0 0,0 0 1,0 0-3,0 0 2,0 0-1,0 0 1,0 0 0,0 0-1,0 0-1,0 0 2,0 0-1,0 0-1,0 0 0,0 0 1,0 0-1,0 0 0,0 0 1,0 0-1,0 0 1,0 0-1,0 0 1,0 0-1,0 0-1,0 0 2,0 0-2,0 0 1,0 0 0,0 0-1,0 0 1,0 0-1,0 0-1,0 0-2,0 0 0,0 0 0,3 0 1,11 0 2,9 0 1,1 0 0,19 0 1,0 0-1,4 0 1,-2 0-1,1-7 0,-2-3 1,-4-3-1,-5 10-1,-3-4 1,-3 1 0,-5 2 1,13-2-1,-10 2 0,-1-2-1,-5 3 2,-4-1-1,-5 1 0,-4 3-1,-2-3 2,-3 0-1,1 3 0,-4 0 0,4 0 0,-4 0 0,0 0 1,0 0 1,0 0-1,0 0 1,0 0 1,0 0-1,0 0 1,0 0-1,0 0-1,0 0 0,0 0 1,0 0 1,-4 0-2,-9 0 0,-7 0-1,-7 9 0,-5 11 0,-8 0-1,5 6 1,-1 4 0,-4-4 1,2 3-2,1 4 1,5 0 0,-4 2 0,8 5-2,-4 0 0,7 2 0,3 4 1,8-10 0,-1 10 1,5-10-1,2-7 1,2-2 0,-5-10 1,8-5-1,3-5 1,0-3 1,0-4 1,0 0 1,0 0 0,0 0-1,0 0 0,0 0-3,0 0 0,0 0-6,0 0-20,-4 0-51,-7-4-156</inkml:trace>
  <inkml:trace contextRef="#ctx0" brushRef="#br0" timeOffset="2362">15299 4960 20,'-6'-3'29,"2"-1"10,0 4-6,4-2-7,0 2 0,0 0 8,0 0-1,0 0-6,0 0-2,0 0 0,0 0-7,0 0 0,0 0 1,0 0 1,0 0-3,0 0-1,0 0-4,0 0-2,0 0-2,0 0-3,0 0-1,8 0 2,12 0 10,12 0-4,23 0 1,12-4-2,15-3 1,8-5-3,10 1 3,4-12-6,13 7-1,8-7-2,-8 3-2,-16 10 0,-19 1-1,-3 5 0,-21 1 0,1 3 0,-5 0 0,-10 0 0,1 0 1,-5 0-2,-2 0 2,-9-3-1,-6 3-1,-6 0 2,1 0-1,-7 0 0,-1 0 0,-2 0-1,-2 0 2,-3 0-1,2 0 0,-1 0 0,-1 0 0,-3 0 1,0 0 0,0 0 0,0 0 0,0 0-1,0 0 1,0 0 0,0 0 0,0 0 4,0 0-2,0 0 1,0 0 2,0 0-2,-3 0 1,-6 0-3,-5 0-2,-4 0 0,-6-6 0,-5-5-1,1 5 1,-1 2 0,-3-2-1,8-3 1,-5-1 1,3-1-2,5 9 1,-5-2 0,2-2 0,2 2 0,1 1 0,7-1 0,2 2 0,3-2-1,1 4 1,-2-3 0,-1 3 0,0 0 1,4-7-1,4 7 1,-2 0-1,5-3 0,0 3 1,0 0-1,0 0 1,0 0-1,0 0 1,0 0-1,0 0 2,0 0-1,0 0 0,0 0-2,0 0 0,0 0 0,0 0 1,15 0 0,7 0 1,2 0 0,8 10-1,0-3 0,5 6 0,-9-3 1,12-4-1,-2 11 1,-1-11-1,2 3 0,-7-9 0,-7 7 1,-1 0-2,-9 0 1,-1-1 0,-2 0 0,-3-2-1,2-1 1,-3 1 0,2 2-1,-2-3 1,-2-3 0,-2 3 0,0-3 0,-4 0 0,0 0 1,0 0-1,0 0 1,0 0 0,0 0 0,0 0 1,0 3 1,0-3-1,0 0 1,-8 4-3,-9-4 3,-9 13-4,-12 1 1,-6 1-2,3 12 2,4-8 0,-5 11 0,5-4 0,2 7-2,-1-7 0,4-3 0,7 3-3,7-6-7,7-13-19,11-4-38,0-3-94</inkml:trace>
  <inkml:trace contextRef="#ctx0" brushRef="#br0" timeOffset="8068">6746 9895 16,'0'-4'17,"0"0"4,0 4 17,0-3-9,0 3-4,0-3-2,0 3 3,0 0-4,0 0-2,0 0-1,0 0-3,0 0 0,0 0-1,0 0 0,0 0-1,0 0 0,0 0 3,0 0-4,0 0 2,0 0 1,0 0-1,0 0-3,0 0-1,3 0-1,-3 0 0,0 0-1,0 0-3,0 0-1,3 0-1,-3 0 0,5 0-1,-5 0-2,6 0 2,5 3 4,4 14-3,6 9 0,4 1 2,3 5-2,4 7 0,0 1 0,-3-1-2,8 4 0,4-5 2,14 15 0,-5-3-3,3-2 2,4 5-2,-4-1-1,8 1 1,-8-3-1,5-8 1,0 7-1,-2-3 1,2 0 0,-5-4 0,4 1-1,4-7 0,-5 4 1,5-1-1,4-6 1,-1 6-1,5-3 0,-5 0 1,3-3-1,9 6 1,-12-2-1,3-5 0,-6-3 0,-8 1 2,-1-4-2,-7 0 0,-2-5 0,0 2 0,4-4 0,-9 0 0,-6-5 0,-6-5 0,-12-5 0,4 2 1,-3-2-1,-1 2 0,4 1 0,-4-1 0,-4-2 2,4-1-2,-9-3 0,1 3 0,6 0 0,-9-3 0,0 0 0,5 0 0,-5 4 0,4-1 0,4 3 0,3-2 1,-7-1-1,1-3 0,-5 3 1,0-3-1,-3 0 2,0 0-1,0 0 1,0 0-1,0 0 1,0 0 0,0 0 0,0 0 0,0 0 2,0 0 0,0 0-2,0 0 2,0 0-3,0 0 0,0 0 1,0 0-2,0 0 1,-3 0-1,-3 0 0,-2 0 1,-4 0-1,9 0 0,-3 0 0,-2-3 1,1 3-2,4-3 1,-2-1 0,-1-2 0,-1-1 0,-1 4 0,-3 0 0,5 0 1,-6-1-2,3 1 2,-2 0-2,-1-4 1,-5-3 0,-1-3 0,-3 3 0,2-3-1,1 1 0,1-2 1,2 1 0,-2 3 0,2 1 0,-3-5 0,4 4 0,0 0 0,-1 0 0,6 1 0,-6 3 0,7-5 0,8 5 0,-3 0 0,0-1 0,3 0 0,0 4 0,-4 3 0,4-4 0,0 4 0,0 0 0,0-2 0,0 2-1,0 0 1,0 0 0,0 0 0,0 0 0,0 0-1,0 0 1,0 0 0,0 0-1,0 0 1,0 0-1,0 0 1,0 0 0,0 0 0,0 0 0,0 0 0,0 0 0,0 0 0,0 0-2,0 0 2,0 0-1,0 0 1,0 0 0,0 0 0,0 0 0,0 0 0,0 0 0,0 0 0,0 0 0,0 0 0,0 0 0,0 0 1,0 0-1,0 0 0,0 0 0,0 0 0,0 0 0,0 0-1,0 0 1,0 0 0,0 0 0,0 0-1,0 0 1,0 0-1,0 0 0,0 0 0,0 0 1,0 0 0,0 9-1,4 1 2,13 6-1,4 1 0,-2 0 1,-6-2-2,6-5 2,-4 3-1,3 1 0,-4-1 0,-1 0 0,1 0 0,-2-7 0,2 4 0,-8-3 0,6-4-1,-4 0 1,1 1 0,3-1 0,-6 0 0,8 1 0,-6 2 0,7-3 0,-2 4 0,1 0-1,-3-4 1,4 0-1,-4 0 1,3 4 0,-7-1 1,-1-2-2,6-4 1,-9 3 0,-3-3-1,5 0 0,-5 0 2,0 0-2,0 0 2,0 0-1,0 0-1,0 0 2,0 0-1,0 0 0,0 0 0,0 0 0,0 0 0,0 0 0,0 0 1,0 0 0,0 0-1,0 0 2,0 0 1,0 0-2,0 0 2,0 0-1,0 3 0,0-3 0,0 0 1,0 0-2,-20 0 0,-4 0 0,-8 0 0,-3 4-1,-8 2 0,-7 4 0,-11 0 0,3 6 0,-3 1 0,-3-1 0,11 0 1,6 1-1,4-7 0,5 6 0,5-6 0,11 3 0,12-6 0,7-4 0,-2-3 0,5 0 0,0 0 1,0 0-1,0 0 2,0 0 0,0 0-2,0 0 1,0 0-1,0 0-1,0 0 1,0 0-2,0 0-2,0 0-7,0 0-14,0 0-39,0 0-85,0 0-87</inkml:trace>
  <inkml:trace contextRef="#ctx0" brushRef="#br0" timeOffset="11939">15267 13641 9,'-7'-9'19,"7"5"0,0 4-8,0 0-1,0 0 3,0 0 5,0 0 6,0 0 3,0 0-5,0 0-3,0 0-5,0 0-1,0 0 2,0 0 2,0 0 0,0 0 0,0-3 1,0 3-1,0 0 1,0 0 4,0 0-2,0 0 2,0 0 0,0 0-6,0 0-5,0 0-3,0 0 0,0 0 0,0 0-2,0 0 1,0 0-1,0 0 2,0 0-1,0 0-1,0 0 1,0 0-2,0 0 2,0 0-2,0 0 0,18 0 2,3 0 1,8 0-5,6 20 2,5-7 3,10 3-4,8 7-2,-2-10 1,5 7-2,-11-4 0,-1-2 0,-2 1-1,-4 2 0,10-7 0,-2 0 1,-4 0-1,3 0 1,-4-4-1,1 1 1,-1-1 0,4-2-1,0-1 1,3 4-1,1-1 0,-1 1 0,-6-5 0,-1 6 0,-7-5 0,7 3 1,-6 0-2,-4-2 1,4-1 0,2 1 1,7-4-2,-5 3 1,-4 4-1,-8-5 1,-8 2 1,-6-4-2,-10 3 2,-2-3-2,2 0 1,-5 0 0,0 4 0,1-4 0,4 0 0,3 0 0,2 0 0,1 3 1,1-3-2,-4 0 1,3 0 1,-7 0-2,1 0 1,-2 0 0,-3 0 0,2 0 0,-5 0 0,3 0 1,-3 0-1,0 0 0,4 0 0,-4 0 0,0 0 0,0 0 0,3 0 0,-3 0 0,0 0 1,0 0-1,0 0 2,0 0-2,0 0 1,0 0-1,0 0 0,0 0 1,0 0 0,0 0 0,0 0 0,0 0 1,0 0-1,0 0 3,0 0-3,0 0 0,0 0 0,0 0-1,-3 0 0,-9 0 0,0 0 0,0 0-1,-10-7 0,1-9 1,3 6-1,-3 0 2,-1 1-2,4-1 0,1-3 1,-4-1 0,3 5 0,-4-5 0,4 5-1,0-1 1,1 3 0,6 4 0,-4-4 0,6 1 0,-11 3-2,11-7 2,-3 3-1,1 4 1,5-4 0,-2 1-1,1 2 1,7 4 0,0 0-1,0 0 1,0 0-2,0 0 1,0 0 1,0 0-1,0 0 0,0 0 1,0 0-2,0 0 1,0 0 0,0 0-1,0 0 0,0 0 1,4 0 1,10 0 0,8 0 0,-1 10 0,8 0 1,-8 7-1,0-8 0,1-2 0,-1 6 0,0-3 0,2 0 0,-3 0 0,-2-4 1,0 1-1,4-1-1,-7 4 1,-1-3 0,-4-5 0,-2 6 0,6-8 1,-7 3-2,-4 0 2,5 0-2,-2 1 2,2-2-1,-1 2 0,1-1-1,1-3 1,-1 4 1,2-1-2,-2 4 1,2-5 0,-2-2 0,3 4 0,-5-4 0,-3 0 0,2 0 0,-5 0 0,0 0 0,0 0 0,0 0 1,0 0 0,0 0 0,0 0 0,0 0 0,0 0 0,0 0 1,0 0-1,0 0 1,0 0 0,0 0-1,0 0 1,0 3 1,0-3 0,0 0-1,0 4 0,0-4 0,0 0 0,0 0-1,-8 3 1,-6-3-2,-1 3 0,-2 7 1,-4 3-1,-5 0 0,2 4 0,-13 2 0,5-3 0,0 5 1,3-2 0,-3-6-1,11 7 1,0-11 0,7-5-1,3 2 1,4-2-1,-1-1 0,5 1 0,0-4 0,3 0 0,-3 0 0,3 2 0,0-2 0,0 0 2,-5 0-2,5 0 0,-3 4 0,-1-4 0,-4 6 0,2 1 0,0-1 0,-6 1 0,4-4 0,2 0 2,-1 1-2,-1 2 1,2 4-1,-2 0-1,2 0 1,1-6 0,2 2 0,3-6 1,0 0-1,0 0 1,0 0 0,0 0 0,0 0 0,0 0-1,0 0 0,0 0-1,0 0-9,0 0-19,0 0-48,0 0-116</inkml:trace>
</inkml:ink>
</file>

<file path=ppt/ink/ink1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36"/>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48"/>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49:05.560"/>
    </inkml:context>
    <inkml:brush xml:id="br0">
      <inkml:brushProperty name="width" value="0.10583" units="cm"/>
      <inkml:brushProperty name="height" value="0.10583" units="cm"/>
      <inkml:brushProperty name="color" value="#7F7F7F"/>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13757 14027 10,'-9'-3'17,"-1"-3"-3,10 6 1,-10-7-3,10 7-1,-11-11-2,11 11 0,-7-19 0,7 8-1,0-5-1,4-2 1,-1-5-1,10 4-2,-4-8 3,9 5-3,-2-6-1,6 3 0,0-1-1,6 5 0,0-2 0,6 1-1,4 5 0,2 5 0,3 2-1,2 7 1,0 3-1,3 11 0,0 5 0,-3 5-1,-1 5 0,-7 9 1,-5 5-1,-8 6 0,-6 8 0,-8 1-1,-10 7 0,-11 2-1,-7 3-1,-8 0-1,-3-1-3,-10-10-6,4 2-21,-4-6-5,-5-10-2,6-5 2</inkml:trace>
  <inkml:trace contextRef="#ctx0" brushRef="#br0" timeOffset="2">13944 13921 3,'-13'-6'20,"13"6"-1,-12-8 0,12 8-4,-5-11 1,5 11-4,0-10-2,0 10-2,5-11 0,-5 11-4,12-10 0,-12 10-1,13 0-1,-13 0 0,12 6 0,-12-6-1,6 17 0,-6-8 0,0 2-1,0-2 1,0-9-1,-9 14 0,9-14 0,-10 6 1,10-6-1,-12-8 0,12 8 0,-10-18 0,6 7 1,4 0-1,-4 1 0,4 10 0,0-16 0,0 16-3,0 0-10,11-3-25,-11 3 2,10 12-3</inkml:trace>
  <inkml:trace contextRef="#ctx0" brushRef="#br0" timeOffset="3">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5">13274 14999 4,'-7'-14'12,"7"14"0,-9-16-2,9 16-1,-12-15-2,12 15 0,-10-13-2,10 13 0,-8-9-1,8 9 1,0 0 1,-11-10-1,11 10-1,0 0 0,0 0 0,0 0-2,0 0 0,0 0 0,0 0-1,0 0-1,0 0 0,0 0 0,0 10 0,0-10 1,0 0-1,0 0 0,0 0-1,0 0-4,0 0-3,0 0-10,0 0-16,0 0 1</inkml:trace>
  <inkml:trace contextRef="#ctx0" brushRef="#br0" timeOffset="6">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7">12277 15269 26,'-66'-36'22,"37"18"-2,0-8-5,3 1-4,0-6-1,5 5-1,2-6-3,6 5 2,3-2-4,6 5 0,4 0-1,6 7-1,2 2 0,7 8 1,4 3-1,5 4-1,4 9-1,4 3 1,3 7-1,6 3 0,-4 6 0,0 2 0,-3 0 0,-4 3 1,-6 0-1,-7 3 1,-10-1-1,-7-1 1,-11-4 0,-8-2-1,-7-4 0,-5-6-2,-3-3-4,-7-11-5,1-8-28,0-2 1,-1-11-3</inkml:trace>
  <inkml:trace contextRef="#ctx0" brushRef="#br0" timeOffset="8">13007 14121 12,'-24'-2'23,"10"-4"-2,-7 0-3,2 3 0,-9-9-6,1 5 0,-5-10 0,0 2-4,-2-6-2,1-2 1,-2-6-3,4 3-2,1-5 0,3 2-1,4 0 0,2 4-1,2 4 1,6 4-1,1 4 0,4 2-1,8 11-3,-10-5-4,10 5-15,5 15-15,-5-15-3,5 18 3</inkml:trace>
  <inkml:trace contextRef="#ctx0" brushRef="#br0" timeOffset="9">12454 13746 9,'-44'5'32,"24"4"-15,6 0-2,-3 2-3,7 7-4,2 5-2,8 6 0,0 5-1,7 4-1,1-1-1,8 3 1,2-5 0,4-1-1,0-12 0,2-5-1,0-15 1,-2-7-1,1-10 0,-2-11 0,-5-6 1,-1-7 1,-6-3-2,-4-1-1,-5-2 1,-8 4-1,-7 3 1,-3 6-1,-9 8-1,-4 5 0,-2 10-2,-4 9-4,5 10-12,2 10-20,1 4 0,8 11-3</inkml:trace>
  <inkml:trace contextRef="#ctx0" brushRef="#br0" timeOffset="10">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1">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1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13:50:02.347"/>
    </inkml:context>
    <inkml:brush xml:id="br0">
      <inkml:brushProperty name="width" value="0.10583" units="cm"/>
      <inkml:brushProperty name="height" value="0.10583" units="cm"/>
      <inkml:brushProperty name="color" value="#FF0000"/>
    </inkml:brush>
  </inkml:definitions>
  <inkml:trace contextRef="#ctx0" brushRef="#br0">12649 3786 8,'-19'9'11,"6"-2"1,-2 3-3,0 3-1,-1 5 1,-4 0-2,0 6 0,-2 4-2,0 5 2,-3 2-2,3 6 1,-5 2-3,3 5 1,-1 4 0,2 4 0,-1 0-1,2 4-1,0 2 1,1 1-1,1 0 1,3 0-1,1 0 2,3 2-3,4-1 1,1 2-1,8 1 1,0 0-1,10 2 0,1 3-1,4-4 1,3 2 0,3 0-1,3-5 1,5-2 0,4-2 0,4-6-1,4-4 2,4-7-2,1-6 2,5-9-2,0-9 2,4-8-2,-1-12 0,2-9 1,3-13-1,-3-9 0,4-10 0,1-9 1,-1-8 0,-3-6-1,0-5 0,-1-3 0,-3-4 0,0-3 0,-5-4 0,0-1 0,-1-2 0,-4-4 0,-2-1 0,-7-5 1,-4-1-1,-8-4 0,-9-1 0,-10-2 0,-11 3 1,-9 5-1,-11 5 1,-12 10-1,-12 7 1,-12 15-2,-12 12 0,-14 18-2,-10 13-7,-5 22-12,-7 16-15,-6 17-2,-1 18 0</inkml:trace>
  <inkml:trace contextRef="#ctx0" brushRef="#br0" timeOffset="1">12669 3396 2,'26'-43'4,"-11"26"-1,-1 2 1,1 2-2,-3 2 1,1 2-1,2 4 2,-2-1-1,-2 2 0,0 2 0,0 2-1,-3-3 0,3 3 0,-4 0 0,2 0 0,-1 0 0,0 0 1,-8 0 0,16 2-1,-16-2 2,12 3 0,-12-3-2,11 4 1,-11-4 1,12 2-1,-12-2 0,10 2 0,-10-2-1,9 2 1,-9-2-1,9 3 0,-9-3 1,0 0-1,12 4-1,-12-4 0,0 0 1,8 4-1,-8-4 0,0 0 0,0 0 0,8 5 1,-8-5-1,0 0 0,0 0-1,5 6 1,-5-6-1,0 0 0,3 9-2,-3-9-5,0 0-6,2 9-18,-2-9-2</inkml:trace>
  <inkml:trace contextRef="#ctx0" brushRef="#br0" timeOffset="2">12738 3715 13,'-16'-4'10,"16"4"2,-12-13-4,9 3 2,-2-4-1,2 0-2,1-5 0,2 0 1,0-4 0,0 1-2,0-4 0,6 2 0,-1-1-1,2 1-1,0-2 1,2 4-1,2-1-2,1 4 1,0 0-1,2 3 0,-1 2-1,0 3 0,1 0 0,1 3 0,-2 3 0,1 1-1,3 4 1,0 0-1,2 4 2,3 2 0,0 2-1,3 2-1,0 3 1,2 0-1,-1 2 1,1 1-1,-4-1 0,-1 2 1,-3-1-1,-3-1 1,-5 3 0,-3 0 0,-8 3 0,0 1-1,-8-1 1,-4 2-1,-5 1-2,-1-3-1,-1 3-6,-4-9-8,3-2-20,1-4-2,2-4 0</inkml:trace>
  <inkml:trace contextRef="#ctx0" brushRef="#br0" timeOffset="3">12922 3542 13,'-4'-8'17,"4"8"-2,0 0 0,-3-10-4,3 10-2,0 0-1,0 0-1,0 0-2,0 0 0,0 0-1,0 0-1,0 0-1,0 0-1,0 0 0,0 0 0,0 8 0,0-8-1,0 0 0,0 0 0,0 0 0,3 7 1,-3-7-1,0 0 0,0 0 0,0 0 2,0 0-2,0 0-4,10 3-16,-10-3-12,0 0-2</inkml:trace>
  <inkml:trace contextRef="#ctx0" brushRef="#br0" timeOffset="4">13459 3659 6,'-14'5'14,"14"-5"2,-15 0-4,6-4 1,9 4-3,-12-14-2,5 6 0,1-5-1,1 1-1,2-4 1,3 3-1,0-4-1,0 2 1,0-1-2,8 4-1,-2-1-1,4 2 0,-1 2-1,1 1 0,2 2-1,3 2 1,2 1-1,1 3 1,3 0-1,3 2 1,1 1 0,0 2-1,1 1 1,0 3 0,0 1-1,-1 2 2,-4 1-2,-1 0 0,-2 2 2,-2 2-2,-3 0 1,-1 1-1,-5 0 0,-3 2 1,-4 2-1,0 0 1,-6 4-1,-2 0 0,-4 0 0,-5 1-1,1-1 1,-3-4-2,0 1-3,-3-7-2,6 0-10,-4-5-16,2-7-5,3-4 0</inkml:trace>
  <inkml:trace contextRef="#ctx0" brushRef="#br0" timeOffset="5">13635 3729 22,'0'-22'20,"0"15"-2,0 7-7,9-8-2,-9 8-3,10 0-1,-10 0-1,10 10 0,-10-10 2,6 11-1,-6-11 0,0 11-1,0-11 2,-4 9-2,4-9-3,-12 3-3,12-3-15,0 0-18,-14-4 0,14 4-2</inkml:trace>
  <inkml:trace contextRef="#ctx0" brushRef="#br0" timeOffset="6">13111 4126 2,'-23'-20'15,"9"11"1,-4-1-6,0 5 3,-5-2-4,-1 3-2,-4 1-2,-2 3 1,-2 5-3,-1 2 2,-4 2-2,3 6 0,-1 0 0,1 6 1,1 1-2,3 3 1,3 2-1,4 2-1,5-1 0,2 3 0,6 0-1,4 2 0,6 3 1,6 0-1,3 3 0,6 1 0,4 1 1,5-1-1,6-1 0,3-3 1,2-4-1,4-5 1,2-5 0,5-5-1,2-6 2,3-4-1,-3-7 1,2-4-1,-3-7 1,-2-5-1,-4-6 0,-4-4 0,-6-7 0,-4-3 0,-3-3 1,-4-2-1,-6-2 1,-4 0 0,-6-1-1,-4 0 1,-9 2 1,-7 1 0,-9 1-2,-7-1 0,-10 5-1,-5 7 1,-5 4-2,-6 9-1,-1 11-6,-4 5-5,5 13-24,3 13-2,2 6 1</inkml:trace>
  <inkml:trace contextRef="#ctx0" brushRef="#br0" timeOffset="7">12243 4573 9,'-43'46'10,"18"-21"1,-3-1-2,-2 4-1,-3-3 2,-2 2-2,-3-3 0,2 1 0,-3-3-1,1 0 0,-5-5-2,6 0 1,-3-5 0,4-1-2,-2-9 2,5-2-1,0-10-2,5-5 0,2-8-2,5-5 1,4-7-2,3-3 1,6-7 0,4-2-1,4-3 1,0 1 0,4 1 0,1 2 0,0 1 0,1 5 1,0 6 0,-3 7-1,0 5-1,-3 6 1,0 5-1,0 11-1,0 0-5,0 0-1,0 0-16,-3 13-15,3-13 1,0 13 0</inkml:trace>
  <inkml:trace contextRef="#ctx0" brushRef="#br0" timeOffset="14">11463 4288 2,'0'0'16,"0"0"0,-8 0-5,8 0 1,0 0-4,4 7-1,-4-7-2,7 13 2,-1-6-3,4 4 1,-1-1 0,4 0 0,-1-3-1,3 3 0,0-6-1,1 1 0,0-5-1,3 0 1,-2 0 0,2-7-1,-1-4 0,2-1-1,-1-5-2,-2-4-7,4-3-26,-3 2-1,-6-6-1</inkml:trace>
  <inkml:trace contextRef="#ctx0" brushRef="#br0" timeOffset="15">13685 4376 4,'-5'-8'18,"5"8"-1,-8-9-3,8 9-3,0 0-2,0 0-1,0 0-2,0 0 0,15 8-1,-3 3-2,2-2 2,8 6 0,0-1-2,6 6-1,1 1 0,2 3-1,2 0 1,-1 1-1,-1 0-1,1 1 2,-4-1-1,-1 0-1,-4 0 2,-4-2-1,-4 1-1,-5 0 1,-6 1 0,-4 1 0,-5 0 0,-8 0-1,-5 3 1,-8 0 0,-5 1 0,-4 0-1,-4-1 0,-7-1 0,-3-2 0,-1-4 0,-4-2 0,2-2 0,2-3 0,2-2 0,3-2 0,4-3 0,6-1 0,5 0 0,4-2-1,5-1 1,6-2 0,0-2 0,4 0 0,11 0-1,-13-3 1,13 3-2,-3-9-2,3 1-7,0 8-6,13-11-16,-4 0-2</inkml:trace>
  <inkml:trace contextRef="#ctx0" brushRef="#br0" timeOffset="16">13368 5156 1,'8'27'12,"1"-14"-3,4 2 0,2 0-2,4-3-1,3-3 2,2-3-3,0-6 0,-1 0-1,1-7 1,-1-1-1,-3-4 1,0-1 0,-7-2-2,-1-2 1,-7 3-1,-2 1 0,-7-1-1,-5 4-1,-3 1-1,-7 2-2,1 4-6,-6 3-13,-2 0-12,6 8-1</inkml:trace>
  <inkml:trace contextRef="#ctx0" brushRef="#br0" timeOffset="17">12303 5430 16,'-27'-19'17,"12"12"-5,-4-2 3,0 0-5,-4 0-1,-2 1 0,-3 0-3,-2 1-1,-5 2-1,-1 1-1,-3 1 0,-1 3-1,-3 0 0,1 6-1,1 0 0,3 4-1,2 0 2,5 5-2,5 0 0,6 6 1,5 2-1,6 3 1,4 5-1,5 3 2,7 5-2,5 6 1,6 6 2,2 4-1,2 4-1,2 0 0,-1 0 0,-1 0 0,-2-3 0,-3-2-1,-4-8 0,-2-4 1,-3-5-1,1-6 1,-5-3-1,1-7 1,-2-4-1,0-4 1,1-4 0,-4-9 1,0 0-1,0 0 1,0 0-1,-8-11 1,-1 1 0,0 1-2,-5-4 1,-1 1-1,-5-1 0,-3 2 0,-3 1 0,-1 1 1,-4 2-1,-1 2 0,0 5 0,-1 0 0,1 0 0,1 7 0,1 1-1,4 2 1,5 3 0,4 2-1,5 2 1,6 2 0,6 2 0,5 1 0,7 1 0,6 0 1,6 0-1,5-5 0,3-3 1,4-5-1,2-4 0,2-6 0,3-7 0,0-6 0,-2-4 0,-2-5 0,-1-3 0,-4 0-1,-6-2 1,-5 2 0,-9 1 0,-6 1-1,-8 5 1,-6 1-5,-1 9-2,-6-1-13,-2 9-16,4 6-2,-1 2 1</inkml:trace>
  <inkml:trace contextRef="#ctx0" brushRef="#br0" timeOffset="18">13043 5564 6,'-17'0'13,"17"0"1,0 0-5,0 0 2,8-11-1,7 7-2,4-3-2,8 1 2,1-1-2,7 2-3,3-1 0,4 4-1,3 0-1,2 2 0,-1 0 1,3 0-2,-1 2 1,-1 3 0,0-1-1,-5 3 1,-6 3-1,-3 1 1,-8 3-1,-6 4 2,-10 4-2,-9 5 1,-7 6-1,-11 2 1,-10 9-1,-9 6 1,-7 6-1,-8 4 0,-5 3 1,-4 2-1,0 2 0,-2 0 1,3-6 0,3-5-1,7-6 1,5-8 0,6-8 0,9-5-1,6-11 1,7-5-1,9-7 0,8-6 2,0 0-2,10-13 0,2 0 0,4 0 0,5-2 0,1-1 0,4 1-2,1 2 2,2 1 0,-1 0 0,2 2-1,1 2 1,0 3 0,0 1 0,0 4 0,1 0 0,-2 4 0,1 5 0,1 0 0,-2 2 0,0 3 1,-3 0-1,-3 1 0,-4-2 0,-2 2 2,-5 0-2,-3 0 0,-7 0 0,-3 1 0,-5 0 1,-4 0-1,-7 0 0,-2-4 2,-5 1-2,-5-3 0,-5-1 1,-4-4-1,-3-1 2,-4-4-2,-1-3 0,-4-1 1,0-3-1,4 1 0,2-3 0,4 2-1,6-2-2,7 3-5,6-2-9,6 1-16,14 7-2</inkml:trace>
  <inkml:trace contextRef="#ctx0" brushRef="#br0" timeOffset="19">12827 4122 9,'-15'25'10,"12"-13"1,-3 5-3,3-1-2,-1 4 2,4-1-3,0 1 1,0 2-3,0 0 1,3-2-1,3 1 0,-1-2 0,3-1-1,-1-2 1,3-1-2,-1-4 1,4-2-1,-1-4 2,2-1-1,1-4 0,0-4 0,1-3 0,3-3 0,0-3 1,-3-5-1,3-2-1,-2 0 1,2-2-1,-3 0 0,-2 0 0,0 0 0,-3 3-1,0 3 1,-5 1 0,-1 2-1,-2 4 1,-3 0 0,0 9-1,0-10 1,0 10 0,0 0-1,-13-3 0,13 3 2,-10 2-2,10-2 0,-10 5 0,10-5 0,-7 8-2,7-8 2,-5 13 0,2-6 0,-1 3 0,1 1 0,0 1 0,-3 1 0,3 1 0,-3 2 0,2 3-1,-1 0 2,-1 1-2,1-2 2,2 1-1,-2-1-1,2-1 1,0-2 0,3-3 0,0-2-1,0-2 1,0 0 0,7-1 0,-7-7-1,14 12 1,-5-8 0,2-1 0,2-1 0,2-2 0,0-2 0,0-3 0,0-2 0,2-1 0,0-3 1,-2-3-1,0-1 1,-1-1-1,-1-2 1,0-1-1,-2-1 2,-3 2-2,0 1 0,-3 1 1,0 1-1,-3 2 2,-2 4-4,0 9-1,0-13-5,0 13-26,0 0 0,0 0 0</inkml:trace>
</inkml:ink>
</file>

<file path=ppt/ink/ink1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1:49.248"/>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definitions>
  <inkml:trace contextRef="#ctx0" brushRef="#br0">7589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212">7151 14027 10,'9'-3'17,"1"-3"-3,-10 6 1,10-7-3,-10 7-1,11-11-2,-11 11 0,7-19 0,-7 8-1,0-5-1,-4-2 1,1-5-1,-10 4-2,4-8 3,-9 5-3,2-6-1,-6 3 0,0-1-1,-6 5 0,0-2 0,-6 1-1,-4 5 0,-2 5 0,-3 2-1,-2 7 1,0 3-1,-3 11 0,0 5 0,3 5-1,1 5 0,7 9 1,5 5-1,8 6 0,6 8 0,8 1-1,10 7 0,11 2-1,7 3-1,8 0-1,3-1-3,10-10-6,-4 2-21,4-6-5,5-10-2,-6-5 2</inkml:trace>
  <inkml:trace contextRef="#ctx0" brushRef="#br0" timeOffset="2161">6964 13921 3,'13'-6'20,"-13"6"-1,12-8 0,-12 8-4,5-11 1,-5 11-4,0-10-2,0 10-2,-5-11 0,5 11-4,-12-10 0,12 10-1,-13 0-1,13 0 0,-12 6 0,12-6-1,-6 17 0,6-8 0,0 2-1,0-2 1,0-9-1,9 14 0,-9-14 0,10 6 1,-10-6-1,12-8 0,-12 8 0,10-18 0,-6 7 1,-4 0-1,4 1 0,-4 10 0,0-16 0,0 16-3,0 0-10,-11-3-25,11 3 2,-10 12-3</inkml:trace>
  <inkml:trace contextRef="#ctx0" brushRef="#br0" timeOffset="2957">7360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414">7218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6682">7634 14999 4,'7'-14'12,"-7"14"0,9-16-2,-9 16-1,12-15-2,-12 15 0,10-13-2,-10 13 0,8-9-1,-8 9 1,0 0 1,11-10-1,-11 10-1,0 0 0,0 0 0,0 0-2,0 0 0,0 0 0,0 0-1,0 0-1,0 0 0,0 0 0,0 10 0,0-10 1,0 0-1,0 0 0,0 0-1,0 0-4,0 0-3,0 0-10,0 0-16,0 0 1</inkml:trace>
  <inkml:trace contextRef="#ctx0" brushRef="#br0" timeOffset="7849">7683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8332">8631 15269 26,'66'-36'22,"-37"18"-2,0-8-5,-3 1-4,0-6-1,-5 5-1,-2-6-3,-6 5 2,-3-2-4,-6 5 0,-4 0-1,-6 7-1,-2 2 0,-7 8 1,-4 3-1,-5 4-1,-4 9-1,-4 3 1,-3 7-1,-6 3 0,4 6 0,0 2 0,3 0 0,4 3 1,6 0-1,7 3 1,10-1-1,7-1 1,11-4 0,8-2-1,7-4 0,5-6-2,3-3-4,7-11-5,-1-8-28,0-2 1,1-11-3</inkml:trace>
  <inkml:trace contextRef="#ctx0" brushRef="#br0" timeOffset="9726">7901 14121 12,'24'-2'23,"-10"-4"-2,7 0-3,-2 3 0,9-9-6,-1 5 0,5-10 0,0 2-4,2-6-2,-1-2 1,2-6-3,-4 3-2,-1-5 0,-3 2-1,-4 0 0,-2 4-1,-2 4 1,-6 4-1,-1 4 0,-4 2-1,-8 11-3,10-5-4,-10 5-15,-5 15-15,5-15-3,-5 18 3</inkml:trace>
  <inkml:trace contextRef="#ctx0" brushRef="#br0" timeOffset="10174">8454 13746 9,'44'5'32,"-24"4"-15,-6 0-2,3 2-3,-7 7-4,-2 5-2,-8 6 0,0 5-1,-7 4-1,-1-1-1,-8 3 1,-2-5 0,-4-1-1,0-12 0,-2-5-1,0-15 1,2-7-1,-1-10 0,2-11 0,5-6 1,1-7 1,6-3-2,4-1-1,5-2 1,8 4-1,7 3 1,3 6-1,9 8-1,4 5 0,2 10-2,4 9-4,-5 10-12,-2 10-20,-1 4 0,-8 11-3</inkml:trace>
  <inkml:trace contextRef="#ctx0" brushRef="#br0" timeOffset="12362">5774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3867">5391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trace contextRef="#ctx0" brushRef="#br1" timeOffset="20992">16480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1" timeOffset="21970">16642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1" timeOffset="25913">16244 10028 1,'12'-16'22,"-12"0"-2,-7-6-1,-1-10-5,-6-4 1,0-6-6,-7-1 1,-1-2-5,-4 5-2,-1 2 0,-1 7-3,-1 6-4,4 5-2,-4 6-9,5 8-13,4-1-4,-3 7-3</inkml:trace>
  <inkml:trace contextRef="#ctx0" brushRef="#br1" timeOffset="26244">16151 10107 3,'-10'-18'32,"2"0"-11,-2-5-4,-6-5 0,2-4-4,-7-2-3,1-2-2,-2 1-2,0 4-3,0 2-1,1 5-4,2 3-4,-1 8-12,4 6-14,5 0-3,-1 7 2</inkml:trace>
  <inkml:trace contextRef="#ctx0" brushRef="#br1" timeOffset="26619">16299 9850 17,'-3'-15'24,"-10"6"-4,2 9-5,-5 7-3,-2 0-3,-4 9-1,-5 2-3,-4 7-1,-1 2-1,-3 4-1,1-1-2,1 0 0,5 0-2,4-7-3,2-1-9,6-3-16,6-13-2,0-2-2</inkml:trace>
  <inkml:trace contextRef="#ctx0" brushRef="#br1" timeOffset="26928">16179 9732 30,'3'-8'19,"-3"8"-2,0 0-3,-19 0-3,9 7-4,-9 5 0,0 6-2,-8 10-2,-3 8 0,-4 6-1,-3 6-5,-1 2-11,-2 0-16,-12 5-3,8-9-2</inkml:trace>
</inkml:ink>
</file>

<file path=ppt/ink/ink1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3:19.198"/>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definitions>
  <inkml:trace contextRef="#ctx0" brushRef="#br0">12650 3786 8,'-19'9'11,"6"-2"1,-2 3-3,0 3-1,-1 5 1,-4 0-2,0 6 0,-2 4-2,-1 5 2,-2 2-2,3 6 1,-5 2-3,3 5 1,-1 4 0,2 4 0,-1 0-1,2 4-1,0 2 1,1 1-1,1 0 1,3 0-1,1 0 2,3 2-3,4-1 1,1 2-1,8 1 1,0 1-1,10 1 0,1 3-1,4-4 1,3 2 0,3 0-1,3-5 1,5-2 0,4-2 0,4-6-1,4-4 2,4-7-2,2-6 2,4-9-2,0-9 2,4-8-2,-1-12 0,2-9 1,3-13-1,-3-9 0,4-10 0,1-9 1,-1-8 0,-3-6-1,0-5 0,-1-3 0,-3-4 0,0-3 0,-5-4 0,0-1 0,-1-2 0,-4-5 0,-2 0 0,-7-5 1,-4-1-1,-8-4 0,-9-1 0,-10-2 0,-11 3 1,-9 5-1,-11 5 1,-12 10-1,-12 7 1,-12 15-2,-12 12 0,-14 18-2,-10 13-7,-5 22-12,-7 16-15,-6 17-2,-1 18 0</inkml:trace>
  <inkml:trace contextRef="#ctx0" brushRef="#br0" timeOffset="2351">12670 3396 2,'26'-43'4,"-11"26"-1,-1 2 1,1 2-2,-3 2 1,1 2-1,2 4 2,-2-1-1,-2 2 0,0 2 0,0 2-1,-3-3 0,3 3 0,-4 0 0,2 0 0,-1 0 0,0 0 1,-8 0 0,16 2-1,-16-2 2,12 3 0,-12-3-2,11 4 1,-11-4 1,12 2-1,-12-2 0,10 2 0,-10-2-1,9 2 1,-9-2-1,9 3 0,-9-3 1,0 0-1,12 4-1,-12-4 0,0 0 1,8 4-1,-8-4 0,0 0 0,0 0 0,8 5 1,-8-5-1,0 0 0,0 0-1,5 6 1,-5-6-1,0 0 0,3 9-2,-3-9-5,0 0-6,2 9-18,-2-9-2</inkml:trace>
  <inkml:trace contextRef="#ctx0" brushRef="#br0" timeOffset="3856">12739 3715 13,'-16'-4'10,"16"4"2,-12-13-4,9 3 2,-2-4-1,2 0-2,1-5 0,2 0 1,0-4 0,0 1-2,0-4 0,6 2 0,-1-1-1,2 1-1,0-2 1,2 4-1,2-1-2,1 4 1,0 0-1,2 3 0,-1 2-1,0 3 0,1 0 0,1 3 0,-2 3 0,1 1-1,3 4 1,0 0-1,2 4 2,3 2 0,0 2-1,3 2-1,0 3 1,2 0-1,-1 2 1,1 1-1,-4-1 0,-1 2 1,-3-1-1,-3-1 1,-5 3 0,-3 0 0,-8 3 0,0 1-1,-8-1 1,-4 2-1,-5 1-2,-1-3-1,-1 3-6,-4-9-8,3-2-20,1-4-2,2-4 0</inkml:trace>
  <inkml:trace contextRef="#ctx0" brushRef="#br0" timeOffset="4358">12923 3542 13,'-4'-8'17,"4"8"-2,0 0 0,-3-10-4,3 10-2,0 0-1,0 0-1,0 0-2,0 0 0,0 0-1,0 0-1,0 0-1,0 0-1,0 0 0,0 0 0,0 8 0,0-8-1,0 0 0,0 0 0,0 0 0,3 7 1,-3-7-1,0 0 0,0 0 0,0 0 2,0 0-2,0 0-4,10 3-16,-10-3-12,0 0-2</inkml:trace>
  <inkml:trace contextRef="#ctx0" brushRef="#br0" timeOffset="5171">13460 3659 6,'-14'5'14,"14"-5"2,-15 0-4,6-4 1,9 4-3,-12-14-2,5 6 0,1-5-1,1 1-1,2-4 1,3 3-1,0-4-1,0 2 1,0-1-2,8 4-1,-2-1-1,4 2 0,-1 2-1,1 1 0,2 2-1,3 2 1,2 1-1,1 3 1,3 0-1,3 2 1,1 1 0,0 2-1,1 1 1,0 3 0,0 1-1,-1 2 2,-4 1-2,-1 0 0,-2 2 2,-2 2-2,-3 0 1,-1 1-1,-5 0 0,-3 2 1,-4 2-1,0 0 1,-6 4-1,-2 0 0,-4 0 0,-5 1-1,1-1 1,-3-4-2,0 1-3,-3-7-2,6 0-10,-4-5-16,2-7-5,3-4 0</inkml:trace>
  <inkml:trace contextRef="#ctx0" brushRef="#br0" timeOffset="5642">13636 3729 22,'0'-22'20,"0"15"-2,0 7-7,9-8-2,-9 8-3,10 0-1,-10 0-1,10 10 0,-10-10 2,6 11-1,-6-11 0,0 11-1,0-11 2,-4 9-2,4-9-3,-12 3-3,12-3-15,0 0-18,-14-4 0,14 4-2</inkml:trace>
  <inkml:trace contextRef="#ctx0" brushRef="#br0" timeOffset="6985">13112 4126 2,'-23'-20'15,"9"11"1,-4-1-6,0 5 3,-5-2-4,-1 3-2,-4 1-2,-2 3 1,-2 5-3,-1 2 2,-4 2-2,3 6 0,-1 0 0,1 6 1,1 1-2,3 3 1,3 2-1,4 2-1,5-1 0,2 3 0,6 0-1,4 2 0,6 3 1,6 0-1,3 3 0,6 1 0,4 1 1,5-1-1,6-1 0,3-3 1,2-4-1,4-5 1,2-5 0,5-5-1,2-6 2,3-4-1,-3-7 1,2-4-1,-3-7 1,-2-5-1,-4-6 0,-4-4 0,-6-7 0,-4-3 0,-3-3 1,-4-2-1,-6-2 1,-4 0 0,-6-1-1,-4 0 1,-9 2 1,-7 1 0,-9 1-2,-7-1 0,-10 5-1,-5 7 1,-5 4-2,-6 9-1,-1 11-6,-4 5-5,5 13-24,3 13-2,2 6 1</inkml:trace>
  <inkml:trace contextRef="#ctx0" brushRef="#br0" timeOffset="11683">12243 4573 9,'-43'46'10,"18"-21"1,-3-1-2,-2 4-1,-3-3 2,-2 2-2,-3-3 0,2 1 0,-3-3-1,1 0 0,-5-5-2,6 0 1,-3-5 0,4-1-2,-2-9 2,5-2-1,0-10-2,5-5 0,2-8-2,5-5 1,4-7-2,3-3 1,6-7 0,4-2-1,4-3 1,0 1 0,4 1 0,1 2 0,0 1 0,1 5 1,0 6 0,-3 7-1,0 5-1,-3 6 1,0 5-1,0 11-1,0 0-5,0 0-1,0 0-16,-3 13-15,3-13 1,0 13 0</inkml:trace>
  <inkml:trace contextRef="#ctx0" brushRef="#br1" timeOffset="15195">11497 3711 2,'-21'-15'11,"11"10"-2,-1-1 2,-3 0-5,-1-1 0,0 3 1,-5 0-2,0 2-1,-3 0-1,-1 2-1,0 0 1,-1 4-1,-2 0 0,2 3 0,-2-3-1,4 5 2,-4-1-1,3 1 1,0 0-2,1 2 1,0 0-1,2 2 1,0 0-1,3-2-1,0 4 0,4 0 0,0-1 1,3 1-1,2 0 0,0 1 0,2-1 1,0 0-1,3-1 1,0 1-1,1 0 1,3-1 0,-2 1 0,2 0-1,0-1 1,4 1 0,-1-2 0,3 2 0,0 0 2,1 0-2,1 0 0,1 0 0,0 1 1,3-1-1,0 0 1,2-1-1,2-2 0,2 2 1,1-4 0,1-1-1,1-3 1,3 0-1,-1-1 1,2-2-1,2 0 1,1 0-2,-1 0 1,1-1-1,2 0 1,1 0-1,-2-2 1,3 4-1,-2-4 1,1 0-1,-1 0 0,0 0 0,0 0 1,0 0-1,-1 0 0,0 0 1,0 0-1,-1 0 0,0 0 0,1 0 0,-2-3 0,2 1 1,0-3-1,-2-1 0,2-2 0,-1-4 1,1-2-1,-2-4 0,-2-1 1,1-1-1,-3-2 1,0 0-1,-3-3 0,-3 1 1,-4-1-1,-1 3 1,-4 0-1,-3-1 0,-5 2 0,0-1 1,-8 0-1,0 2 1,-6-1-1,0 0 0,-4 0 0,-3-1 1,-3 0-1,-2 0 1,-4 1-1,-5 0 0,-2 3 2,-7 1-2,-2 2 0,-6 3-2,-4 6-2,-8-1-4,0 10-14,-4 3-15,-5 5 0</inkml:trace>
  <inkml:trace contextRef="#ctx0" brushRef="#br1" timeOffset="16058">11392 3806 10,'0'0'13,"-13"2"-1,13-2-5,-18 15-1,6-4-2,-3 4 1,-2 3-2,-4 2-1,0 4 0,-3 1 0,-1 1 0,3 1-1,0 0-1,2 0-3,4-5 0,3 0-6,5-3-5,2-9-10</inkml:trace>
  <inkml:trace contextRef="#ctx0" brushRef="#br1" timeOffset="16384">11517 3764 15,'-9'17'15,"-2"-3"-4,-4 5-3,-2 1 0,-3 6-3,-3-1 1,-1 5-3,0 0 0,-2 2 0,1-2 0,1 1-2,-1-1-1,4-3 2,1-1-2,3-4 0,4-5-4,3-5-2,5-5-9,5-7-9,0-7-7</inkml:trace>
  <inkml:trace contextRef="#ctx0" brushRef="#br1" timeOffset="16705">11167 3950 2,'0'0'17,"0"0"1,4-7-4,-4 7-2,14-5-3,-4 2 0,6 3-2,0 0-1,5 0-2,1 0-1,2 0 1,0 0-2,2 0 0,-2-3-4,-1-1-2,0-2-7,-4-2-9,-2-3-10,-1 2-4</inkml:trace>
  <inkml:trace contextRef="#ctx0" brushRef="#br1" timeOffset="16913">11348 3821 12,'-3'8'21,"3"4"-7,4-3-3,4-3-3,6 3-3,4-2-1,4 3-4,3-2-7,4 4-22,3-3 0</inkml:trace>
  <inkml:trace contextRef="#ctx0" brushRef="#br1" timeOffset="17948">11266 3863 6,'0'0'8,"0"0"1,0 0 1,0 0-3,0 0 1,0 0 1,13-4-2,-4 6 0,3-2-1,5 2 1,1-2-1,6 2-3,3-2-1,3 6-5,9-1-16,4 8-12,-4 0 1</inkml:trace>
  <inkml:trace contextRef="#ctx0" brushRef="#br0" timeOffset="18759">11463 4288 2,'0'0'16,"0"0"0,-8 0-5,8 0 1,0 0-4,4 7-1,-4-7-2,7 13 2,-1-6-3,4 4 1,-1-1 0,4 0 0,-1-3-1,3 3 0,0-6-1,1 1 0,0-5-1,3 0 1,-2 0 0,2-7-1,-1-4 0,2-1-1,-1-5-2,-2-4-7,4-3-26,-3 2-1,-6-6-1</inkml:trace>
  <inkml:trace contextRef="#ctx0" brushRef="#br0" timeOffset="22749">13686 4376 4,'-5'-8'18,"5"8"-1,-8-9-3,8 9-3,0 0-2,0 0-1,0 0-2,0 0 0,15 8-1,-3 3-2,2-2 2,8 6 0,0-1-2,6 6-1,1 1 0,2 3-1,2 0 1,-1 1-1,-1 0-1,1 1 2,-4-1-1,-1 0-1,-4 0 2,-4-2-1,-4 1-1,-5 0 1,-6 1 0,-4 1 0,-5 0 0,-8 0-1,-5 3 1,-8 0 0,-5 1 0,-4 1-1,-4-2 0,-7-1 0,-3-2 0,-1-4 0,-4-2 0,2-2 0,2-3 0,2-2 0,3-2 0,4-3 0,6-1 0,5 0 0,4-2-1,5-1 1,6-2 0,0-2 0,4 0 0,11 0-1,-13-3 1,13 3-2,-3-9-2,3 1-7,0 8-6,13-11-16,-4 0-2</inkml:trace>
  <inkml:trace contextRef="#ctx0" brushRef="#br0" timeOffset="23238">13369 5157 1,'8'27'12,"1"-14"-3,4 2 0,2 0-2,4-3-1,3-3 2,2-3-3,0-6 0,-1 0-1,1-7 1,-1-1-1,-3-4 1,0-1 0,-7-2-2,-1-2 1,-7 3-1,-2 1 0,-7-1-1,-5 4-1,-3 1-1,-7 2-2,1 4-6,-6 3-13,-2 0-12,6 8-1</inkml:trace>
  <inkml:trace contextRef="#ctx0" brushRef="#br0" timeOffset="25606">12303 5431 16,'-27'-19'17,"12"12"-5,-4-2 3,0 0-5,-4 0-1,-2 1 0,-3 0-3,-2 1-1,-5 2-1,-1 1-1,-3 1 0,-1 3-1,-3 0 0,1 6-1,1 0 0,3 4-1,2 0 2,5 5-2,5 0 0,6 6 1,5 2-1,6 3 1,4 5-1,5 3 2,7 5-2,5 6 1,6 6 2,2 4-1,2 4-1,2 0 0,-1 0 0,-1 0 0,-2-3 0,-3-2-1,-4-8 0,-2-4 1,-3-5-1,1-6 1,-5-3-1,1-7 1,-2-4-1,0-4 1,1-4 0,-4-9 1,0 0-1,0 0 1,0 0-1,-8-11 1,-1 1 0,0 1-2,-5-4 1,-1 1-1,-5-1 0,-3 2 0,-3 1 0,-1 1 1,-4 2-1,-1 2 0,0 5 0,-1 0 0,1 0 0,1 7 0,1 1-1,4 2 1,5 3 0,4 2-1,5 2 1,6 2 0,6 2 0,5 1 0,7 1 0,6 0 1,6 0-1,5-5 0,3-3 1,4-5-1,2-4 0,2-6 0,3-7 0,0-6 0,-2-4 0,-2-5 0,-1-3 0,-4 0-1,-6-2 1,-5 2 0,-9 1 0,-6 1-1,-8 5 1,-6 1-5,-1 9-2,-6-1-13,-2 9-16,4 6-2,-1 2 1</inkml:trace>
  <inkml:trace contextRef="#ctx0" brushRef="#br0" timeOffset="26847">13044 5565 6,'-17'0'13,"17"0"1,0 0-5,0 0 2,8-11-1,7 7-2,4-3-2,8 1 2,1-1-2,7 2-3,3-1 0,4 4-1,3 0-1,2 2 0,-1 0 1,3 0-2,-1 2 1,-1 3 0,0-1-1,-5 3 1,-6 3-1,-3 1 1,-8 3-1,-6 4 2,-10 4-2,-9 5 1,-7 6-1,-11 2 1,-10 9-1,-9 6 1,-7 6-1,-8 4 0,-5 3 1,-4 2-1,0 2 0,-2 0 1,3-6 0,3-5-1,7-6 1,5-8 0,6-8 0,9-5-1,6-11 1,7-5-1,9-7 0,8-6 2,0 0-2,10-13 0,2 0 0,4 0 0,5-2 0,1-1 0,4 1-2,1 2 2,2 1 0,-1 0 0,2 2-1,1 2 1,0 3 0,0 1 0,0 4 0,1 0 0,-2 4 0,1 5 0,1 0 0,-2 2 0,0 3 1,-3 0-1,-3 1 0,-4-2 0,-2 2 2,-5 0-2,-3 0 0,-7 0 0,-3 1 0,-5 0 1,-4 0-1,-7 0 0,-2-4 2,-5 1-2,-5-3 0,-5-1 1,-4-4-1,-3-1 2,-4-4-2,-1-3 0,-4-1 1,0-3-1,4 1 0,2-3 0,4 2-1,6-2-2,7 3-5,6-2-9,6 1-16,14 7-2</inkml:trace>
  <inkml:trace contextRef="#ctx0" brushRef="#br0" timeOffset="30339">12828 4122 9,'-15'25'10,"12"-13"1,-3 5-3,3-1-2,-1 4 2,4-1-3,0 1 1,0 2-3,0 0 1,3-2-1,3 1 0,-1-2 0,3-1-1,-1-2 1,3-1-2,-1-4 1,4-2-1,-1-4 2,2-1-1,1-4 0,0-4 0,1-3 0,3-3 0,0-3 1,-3-5-1,3-2-1,-2 0 1,2-2-1,-3 0 0,-2 0 0,0 0 0,-3 3-1,0 3 1,-5 1 0,-1 2-1,-2 4 1,-3 0 0,0 9-1,0-10 1,0 10 0,0 0-1,-13-3 0,13 3 2,-10 2-2,10-2 0,-10 5 0,10-5 0,-7 8-2,7-8 2,-5 13 0,2-6 0,-1 3 0,1 1 0,0 1 0,-3 1 0,3 1 0,-3 2 0,2 3-1,-1 0 2,-1 1-2,1-2 2,2 1-1,-2-1-1,2-1 1,0-2 0,3-3 0,0-2-1,0-2 1,0 0 0,7-1 0,-7-7-1,14 12 1,-5-8 0,2-1 0,2-1 0,2-2 0,0-2 0,0-3 0,0-2 0,2-1 0,0-3 1,-2-3-1,0-1 1,-1-1-1,-1-2 1,0-1-1,-2-1 2,-3 2-2,0 1 0,-3 1 1,0 1-1,-3 2 2,-2 4-4,0 9-1,0-13-5,0 13-26,0 0 0,0 0 0</inkml:trace>
</inkml:ink>
</file>

<file path=ppt/ink/ink1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7:33.990"/>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definitions>
  <inkml:trace contextRef="#ctx0" brushRef="#br0">14540 6416 13,'0'0'13,"0"0"0,0 0-3,0 10 1,0-10-3,12 15-3,-3-6 1,0-1 1,4 5-2,0-3 0,5 2-2,-1-1 1,6 3-1,1-1 0,4 2-2,1 1 0,5 1 0,2 0 0,3 1 0,4 0 0,4 1 0,3 0 0,4-1 1,1 1 0,4-2 1,3-1-2,0-1 1,-2-3-1,3-2 0,2-1 0,-1-1-1,4-3 1,1-5-1,-1 0 1,1 0-1,2-8 1,0-1-1,-5-3 0,-1-4 1,-6-2-1,0-3 1,-4-2-1,-2 1 1,-2-2 0,-4 2 0,-2 0 0,-4 4-1,-6 3 1,-6 2 0,-5 3-1,-3 5 0,-8 1 1,-3 4 0,-10 0-1,10 0-2,-10 0-10,0 0-23,0 0-1,0 0-2</inkml:trace>
  <inkml:trace contextRef="#ctx0" brushRef="#br0" timeOffset="1955">14554 6328 4,'-14'4'9,"14"-4"-2,-13 0 4,13 0-4,-12-4-1,12 4 2,-10-8-3,10 8 0,-5-18-1,5 4 1,0 0-2,0-6 2,5-3-1,0-2-1,3-3 1,0-4-1,1 0 0,1-4 0,0-2-1,2 1 1,0-1-2,1-2 1,2 1 0,-2-1-1,3 1 1,-1 2 0,1-1 0,-1-1 0,3 0 2,0-2-1,2-2 1,1-1-2,3-2 0,1-2-1,3-2 1,1-2-1,5 3 0,3-2 0,2 2-1,3 2 1,3 1-1,2 3 0,0 2 0,0 2 0,0 0 1,0 3-1,1 3-1,-4 3 2,0-1-1,1 3 0,0 2 0,1 4 1,0 2-1,1 4 0,-1 3 1,1 1-1,-1 3 0,0 5 2,-4 4-2,-1-3 0,-2 3 0,-1 5 0,-2 0 2,-3 1-2,1 2 0,-1-1 0,-1 1 0,1 1 1,2 0-1,-3 1 0,2-1 0,0-1 1,-1 2-1,2-1 0,-2 1 0,-1 0 0,-2 1 1,-3 3-1,1 0 0,-4 2 0,-3 2 0,0 2 0,-1 1 1,-1 3-1,-1 0 0,2 3 0,-2-1 0,0 3 0,-1 1 0,0 0-1,-3 0-1,1 1-4,-5-3 0,2 4-8,-9-2-16,4-2-8,-1 2 1</inkml:trace>
  <inkml:trace contextRef="#ctx0" brushRef="#br0" timeOffset="4099">16786 5299 1,'-11'0'11,"11"0"-1,-10-3 2,10 3-5,-13 0 1,13 0 1,-15-5-2,15 5 0,-20-4-2,10 4 2,-3 0-3,1 0 1,-1-3-1,0 3-1,-4 0 1,0 5-1,-4-5 0,-3 5 0,-2 0-1,-4-1 0,-2 4 0,-5 1 0,-1 2-1,-2 3 2,-3 0-1,1 1-1,-3 4 1,0 1-1,1 1 0,3 1 1,0 1-1,1 1 0,0-1 0,2 4 0,2-3-1,-1 2 1,2-1-1,0 0 1,2 1-1,2 2 0,3 0 1,1 1-1,4-1 0,3 1 0,3 0 0,4-1 0,3-2 0,2-1 0,5 0 0,3-1 0,0-2 0,0-2 0,4 2 0,3-1 0,1 1 0,2-3 0,2 3 0,1-2 0,3 2 0,1 0 0,3-2 0,-2-2 0,4-1 0,1 0 0,1-1 0,0-2 0,3-1 1,1 0-1,-3-2 1,4 0-1,-1-2 2,0 0-2,1-1 2,2-3-2,-2-1 1,1 2-1,-1-2 0,2-1 1,-1 1-1,1-4 0,-2 3 1,2-3-1,0 0 1,0 0-1,3 0 1,-1 0-1,1 0 0,1-3 1,-3 3-1,0-4 0,-1 1 1,-2 3-1,-2-4 0,-4 4 1,-2-3-1,-3 3 0,-2 0 1,-3-3-1,-3 3 0,-10 0 0,15 0 1,-15 0-1,0 0 0,9 3 1,-9-3-1,0 0 0,0 0 1,0 12-1,0-12 1,0 0-1,0 0 0,-6 11 0,6-11 0,0 0 1,-9 13-1,9-13-1,-3 12 1,3-12 0,0 17 0,-4-7 0,4 0-1,-3 0 0,3 1-4,-9-1-16,9-10-16,-13 17-1,-3-15-3</inkml:trace>
  <inkml:trace contextRef="#ctx0" brushRef="#br0" timeOffset="4834">15060 5698 24,'-9'-14'21,"6"1"0,3-9-4,4-2-5,-1-7-1,11-3-3,-1-5 0,5 1-1,3-2-3,3 2-1,0 4-1,0 4-1,-2 5 0,0 5-2,-4 6-1,-1 2-6,-3 12-11,0 0-14,-14 0-2,20 16 0</inkml:trace>
  <inkml:trace contextRef="#ctx0" brushRef="#br0" timeOffset="5127">15214 5691 19,'0'0'35,"10"-13"-10,-3-6-7,7-2-1,-3-10-2,10-2-6,-3-7-2,5-2-1,0-1-3,2-1-1,-2 3-1,-2 5-3,-1 4-4,-5 6-12,-4 6-19,-2 11 0,-9 9-3</inkml:trace>
  <inkml:trace contextRef="#ctx0" brushRef="#br0" timeOffset="5452">14951 5445 3,'0'-20'32,"0"10"-11,0 10-6,9-13-1,1 13-4,2-4-4,6 8 0,4 1 0,6 5-3,1 2 2,8 2-2,-2 1 0,2 0-1,-1-1-2,-5-1-1,-1-1-5,-8-5-5,-2-1-10,-2 0-13,-8-9-2</inkml:trace>
  <inkml:trace contextRef="#ctx0" brushRef="#br0" timeOffset="5706">15199 5354 16,'-14'-9'36,"1"1"-7,13 8-9,0 0-4,11-6-3,5 12-6,1-2-1,9 5 1,0-2-3,7 7-1,2 0 0,5 5-4,4 11-15,5 2-20,-2 4-1,0 6-2</inkml:trace>
  <inkml:trace contextRef="#ctx0" brushRef="#br1" timeOffset="13844">16778 5347 9,'0'0'11,"0"0"2,0 0-3,12-9 1,-12 9 0,13 0-2,-13 0 0,17 0-1,-17 0-2,21-4 0,-9 4 0,3 0-2,2-5 0,1 5 0,3-4 0,2 4-1,1-3 0,1 3-1,2 0 0,2 0-1,2 0 1,3 6-1,2-3 1,0 3-1,1 2 0,2 3-1,1-2 2,0 5 0,0-2-2,-1 0 1,-2 0-1,3-1 0,-3 0 0,2-2 1,-4 3-1,1-4 0,1 5 0,-3 0 0,0 2 0,-1 1 1,-2-1-1,0 4 0,-2-1 0,-2 1 1,-4 0-1,0 2 0,-4-1 0,-1 1 1,-2 1 0,-1 1-1,-2-1 0,-3 2 0,0-3 1,-4 1-1,-1-2 0,-5 1 0,0-1 0,0-1 1,-4-1-1,-1 0 0,-4-1 0,2 0 0,-5-2 0,0-1 0,-3 1 0,-1-1 0,-4 1 0,-1-1 0,-3 1 0,-1 2 0,-3 0 0,-6 2 0,0 1 0,-1 1 1,-5 2-1,-1-1 0,-2 1 0,-3-1 0,-1-1 0,-3-1 0,-3-2 1,-2 0-1,-4-1 0,-6-3 0,-3-1 0,-2-1-1,-2-6 0,-4-6-2,3-3-4,-3-15-11,1-8-19,8-8-2,-1-12 1</inkml:trace>
  <inkml:trace contextRef="#ctx0" brushRef="#br1" timeOffset="18340">17534 5393 12,'-26'9'10,"11"-4"1,-1 3-3,0 1 0,-2 4 0,1 2-1,-2 0 0,1 3-2,-1 1 0,5 0 1,-1-1-2,2 1-1,3-2 0,3 2-1,1-2 0,3 0 1,3-1-2,0 2 1,4-3 1,2 2-2,2 1 1,2-3-1,2 2 1,1 0-1,5-2 0,1-1 0,-1-2 2,5 0-3,0-7 2,0 3-1,1-4 1,0-4-2,-3 0 0,3-5 1,-2 1-1,2-6 1,-2 0-1,0-2 1,-1-2-1,-1 0 1,1-1 0,-2-2 0,-6 0-1,1 0 1,-1 0 0,-1-2 0,-4-1 1,-1-1 0,-4-1 0,1 2 1,-4-3 0,0 3 0,-9-2-1,0 3 1,-6-1-1,1 3 0,-6 2 0,-2 1-1,-6 2 1,0 6-1,-7 2 0,1 4-1,-7 8 0,-4 1 0,-1 8-1,-1 3 0,3 9-4,-2 0-5,11 5-28,7 9 0,5 4-2</inkml:trace>
  <inkml:trace contextRef="#ctx0" brushRef="#br1" timeOffset="19468">17509 5613 10,'0'0'21,"0"0"-3,0 0-2,0 0-2,-8 10-3,8-10-4,0 0 0,7 14 0,-7-14-3,11 12 0,-11-12 1,18 15-1,-8-8-2,2-1 0,1 1-1,0 0 0,0-3 0,-1 1 0,0 0-1,-3-1 0,-9-4 0,15 7-2,-15-7-3,9 2-7,-9-2-6,0 0-13,0 0-4</inkml:trace>
  <inkml:trace contextRef="#ctx0" brushRef="#br1" timeOffset="19979">17493 5732 7,'-10'0'20,"10"0"-3,0 0 0,0 0-5,0 0-1,0 0-2,0 0-2,0 0 0,0 0-1,8 0-1,-8 0 2,11-7-1,-11 7-2,14-10 0,-14 10-1,18-15 2,-8 6-3,4-1 0,-2 0 0,2 1-1,-1 0 0,2 1 0,-2-2-1,3 3-1,-1 3-4,-2-2-17,3 6-15,2 5-3,-5 0 2</inkml:trace>
  <inkml:trace contextRef="#ctx0" brushRef="#br1" timeOffset="23282">16078 5996 13,'-7'17'13,"1"-6"-2,2 1-1,-4 1-1,2 1-2,-2 2 0,2 2-3,-2-1 1,1 3 0,-1 1-1,-2 1 1,0 0-2,-2 4 0,-1-3 1,-1 3-2,-3 0 2,-2 2-3,-1 2 1,-3 2-2,-4 2 1,-1 3 0,-1 1-1,-4 8 0,-2 1 0,1 5 0,-4-1 0,3 3 1,0 0-1,-2 0 0,3 1 1,3-2-1,1-3 0,1-2 0,3-3 0,2-2 0,2-1 0,2-1 0,2-4 0,0-4 1,3 1-1,0-4 1,2-3 0,1-2 1,2-5-1,2-3 1,2-3-1,1-3 1,0-2-1,5-9-1,-4 12-3,4-12 0,0 0-4,0 0-2,0 0-6,0 0-8,10-8-11,-10 8 0</inkml:trace>
  <inkml:trace contextRef="#ctx0" brushRef="#br1" timeOffset="24422">15272 7390 16,'-18'-5'17,"7"2"-5,-1 3 3,-1-5-4,1 5-2,-3 0-1,0 0-1,-3 0-2,5 4 0,-4 1-1,3 1-2,0 4-1,-1 1-1,2 4 1,1-1-1,0 4 0,3-1 1,1 1-1,3 2 0,1 1 0,4-1 1,2-1-1,6 1 0,4-3 0,3 0 1,4-5-1,3-1 1,1-7 0,5-4 2,-3-8 0,2-7 0,-3-7 0,3-6 0,-7-6 0,1-1-1,-4-2 0,-2 0-1,-3 1 1,-2 6 0,-2 6 0,-3 7-1,-5 5-1,0 12 0,0 0-5,-4-10-3,4 10-12,0 18-15,0-18-3,4 12 2</inkml:trace>
  <inkml:trace contextRef="#ctx0" brushRef="#br1" timeOffset="26582">17300 6031 20,'-7'-11'24,"-3"1"-2,1 5-4,9 5-5,-20 0-1,7 8-5,-3-1-1,-2 9 0,-3 1-4,1 8 1,-5-1-1,3 5 0,-1 0-1,1 1 1,3-1 0,2-1 1,3-4-1,2 0 0,4-4-1,3-1 0,5-3 1,0 0-1,7-1 0,2 3-1,5-1 1,5 0-1,2 3 1,5 1 0,2 4-1,3 1 1,1 3-1,4 3 1,-2 2-1,1 7 0,2 2 1,0 3-1,1 3 0,-3-1 0,0 1 1,-2 0-1,-2-4 0,-1 0 0,-4-8 0,-4-3 0,-3-5 0,-4-5 1,-4-6-1,-2-5 0,-3-3 0,-6-10-1,0 0 0,0 0-2,0 0-2,0 0-3,0 0-4,-5-10-7,5 10-7,0 0-10,5-13-2</inkml:trace>
  <inkml:trace contextRef="#ctx0" brushRef="#br1" timeOffset="27341">17658 7203 7,'-28'12'11,"17"-2"1,2-3-3,-1 3-1,6 1-1,0 2 1,4 2-2,2 1-1,5 3-1,2-2 2,3 3-2,3 1 0,4-1-1,2-1-1,2 0 0,4-2-1,-1-2 0,1-1 0,0-2 1,-1-6-2,-2-2 1,-2-4 0,-2-2 0,-5-6 0,0-1 2,-6-5-1,1 1 0,-6-3 1,2-2 1,-6-3 2,0 3-2,-8-4 0,-1 4 0,-4-2-1,-3 1 3,-4-2-4,-3 5 1,-3 0-2,3 1-1,-2 6-3,0-1-6,6 10-11,1 0-17,2 0-1,5 0-1</inkml:trace>
  <inkml:trace contextRef="#ctx0" brushRef="#br1" timeOffset="31959">17960 6007 6,'-9'3'6,"9"-3"-1,0 0 1,0 0 1,-11 0-2,11 0-1,0 0 1,-11 0 0,11 0 0,-10 5 1,10-5-1,-13 0 0,13 0 0,-15 0 1,6 0-1,-3 0 1,1 0-2,-5 0 0,0-3 2,-3 3-2,0 0 0,-2 0-1,-1 0-1,-2 0 1,1 5 0,-1 0 0,1 2-2,2-2 1,0 2-1,0-1 1,4 0-1,1-2 0,1 0 1,1 1-1,3-2 0,-1-3 0,12 0 0,-16 4 0,16-4 1,-9 4 0,9-4-2,0 0 0,0 0 1,0 0-1,0 0 0,0 0 0,0 0 0,0 0 0,0 0 0,0 0 0,0 0-1,0 0 1,0 0 0,0 0 0,0 0 0,0 0 0,0 0 0,-6 9 0,6-9 0,0 0 0,0 0 0,0 0 0,0 0 0,0 0 0,0 0 0,0 9 0,0-9-2,0 0-2,0 0-3,0 0-11,13 0-14,-13 0-4,10-9 1</inkml:trace>
  <inkml:trace contextRef="#ctx0" brushRef="#br1" timeOffset="34012">17526 6078 1,'-9'5'6,"9"-5"-1,0 0 0,-13 6 1,13-6-1,-9 6 2,9-6-3,-9 4 0,9-4 1,-10 8-1,10-8 0,-12 14-2,9-4 1,-4 0-1,1 1 0,1 4 1,-1-4-1,-1 2 0,4-2 0,0 0 1,3-11 0,-7 18 1,7-18-1,-7 14 0,7-14 0,0 0-1,0 0 0,-11 9-1,11-9 0,0 0-1,0 0 0,0 0-2,0 0-3,0 0-7,0 0-4,13-5-10,-13 5-4</inkml:trace>
  <inkml:trace contextRef="#ctx0" brushRef="#br1" timeOffset="37253">17427 6221 1,'0'0'3,"-10"10"2,10-10-1,0 0 0,0 0-1,0 0 3,-7 10-2,7-10 1,0 0-2,0 0 0,0 0 1,0 0 0,0 0 0,0 0 0,0 0 0,0 0-1,0 0 1,0 0-1,0 0 0,0 0 0,0 0 1,0 0-1,10-13 0,-10 13 0,0 0-2,10-15 1,-10 15 0,11-12 0,-11 12-1,10-15 1,-10 15 1,12-19-1,-5 10 0,-4-1 1,3 0-2,-2 0 0,-4 10 0,11-14 0,-11 14 0,8-14 0,-8 14-1,9-10 1,-9 10 0,8-10-1,-8 10 1,0 0 1,10-11-2,-10 11 1,0 0 1,10-8-2,-10 8 1,0 0-1,9-4 0,-9 4 2,0 0-2,11-4 0,-11 4 0,10 0 0,-10 0-3,16 0-5,-16 0-15,16-6-9,-2 6-2</inkml:trace>
  <inkml:trace contextRef="#ctx0" brushRef="#br1" timeOffset="38935">17448 5434 7,'-4'-12'12,"4"12"0,-3-10-2,3 10-2,0 0 0,0-12-2,0 12-1,0 0-2,0 0 0,0 0-1,0 0 1,0 0-1,0 0 1,0 0 0,0 0 0,0 0 0,0 0-1,0 0 0,0-9 1,0 9 1,0 0-2,13-12 2,-13 12-1,11-9 0,-11 9-1,14-13 2,-14 13-1,18-14 0,-8 8-2,0-1 1,2 1-1,0 0 0,0-1 0,-1 2 0,2 0 1,-1 3-1,-1-3 0,1 5-1,1 0 1,-1 0 0,1 0-1,-1 2 1,0 1-1,0 1 1,1 1-1,-2-2 0,3 0 0,0 1 2,-1-4-2,0 4 0,0-1 0,-1 0 2,0 0-2,-1 0 0,-2 3 0,0-1 1,-9-5-1,14 17 0,-7-6 1,-3-1-1,-4-10 0,9 20 0,-9-11 1,0-9-1,6 17 0,-6-17 1,0 14-1,0-14 0,0 15 0,0-15 1,0 13-1,0-13-1,0 15-1,0-15-4,0 17-1,0-17-8,-9 14-14,6-2-7,3-12-1</inkml:trace>
  <inkml:trace contextRef="#ctx0" brushRef="#br0" timeOffset="43944">16320 5376 10,'-7'15'9,"7"-15"0,-3 11 0,3-11-4,-4 15 1,4-6 0,0 2 0,-3 1-1,3 2-1,0-2 0,0 4-2,0-3 2,0 4-3,6 0 2,-2-2-2,3-1 1,1 1-1,2-2 0,-1-1 1,2-2-1,0-2-1,2 0 1,1-3 0,-1-1 0,0-4 0,-1 0 0,3-4 1,-3-4-1,-1-1 1,2-3 0,-3-2 0,1-2-1,0-1 0,-1-4 1,-1 4 0,1-3-1,-1-1 0,1 1 0,-3 0 0,1 0-1,-2 1 1,-1 1 0,-2 2-1,-3 0 1,3 4 0,-3 2-1,-3 1 2,3 9-2,-5-12 1,5 12-1,0 0 0,-9-12 2,9 12-2,0 0 0,0 0 0,0 0 0,0 0 0,0 0 0,0 0 0,0 0 0,0 0 0,0 0 0,-5 14 0,5-14 0,3 15 0,-3-6 0,5 1 0,-5 2 0,3-2 0,0 2 0,-3 0 0,5 0 0,-2 0 0,1 0 0,-1 1 0,2 0 0,-1 0 0,3-1 0,1 0 0,-2-1 0,1-2 0,1 0 0,-8-9 0,15 10-2,-15-10 2,15 0 0,-5 0 0,-10 0 0,17-10-1,-7 0 1,1-1 0,-4-1 0,5-2 0,-3-1 0,1-1 0,-3-1 0,1-1 0,-2 1 0,-6 0 1,5 2-1,-5-1 2,0 1-1,-4 0 1,2 3 0,2 1-1,-7 2 0,7 9-1,-8-14 1,8 14 0,0 0-1,0 0-1,-8-10-3,8 10-11,3 10-18,-3-10-2,0 0 2</inkml:trace>
  <inkml:trace contextRef="#ctx0" brushRef="#br0" timeOffset="56038">19952 7303 7,'-5'-10'10,"1"-7"0,4 6-1,-4-4-1,4-1 1,0-3 0,0-4-1,0-2-1,4-4 1,0-5 0,1-7-2,5 0 1,0-5-1,2-2-2,3-8 1,4 1 1,2-3-3,4 1 0,1 0 0,4 1-1,1 0 1,3 2-1,0 1 2,2 3-2,-1 4 0,2 1 0,-4 3-1,4 4 1,-1 0-1,0 6 1,-3 2-1,3 4 1,-2 0-1,3 4 0,-1 4 0,3 1 0,-2 2 0,0 4 0,4 3-1,2 1 1,1 2 0,0 2-1,-1-1 1,2 4-1,0 0 1,2 4-1,-2-1 1,2 2-1,0 1 1,4 3-1,0 1 0,5 2 1,-1 1-1,0 0 1,1 4-1,-1 1 0,-3 2 0,0 0 0,-3 3 1,-3 2-1,-3 1 0,-2 4 1,0 4 1,0 2-2,-2 2 1,-2 4-1,-1-1 1,-2 2-1,-1 3 1,-5 3-1,0 0 0,-4 3 0,-4 1 0,-4 1 0,-4 4-1,-3 1-1,-6 0-2,-3-6-4,0 1-17,-9-4-15,-7-8 0,-2-3-4</inkml:trace>
  <inkml:trace contextRef="#ctx0" brushRef="#br0" timeOffset="57159">20001 7196 4,'-11'22'14,"5"-10"2,6 3-6,0 4 2,0 1-2,0 6-1,3-3 1,4 4-2,-2-1-1,4 1 0,0-4-1,5 1-2,0-4 1,4 1 0,2-2-2,4-3-1,4 0 1,3 1-1,3-3-1,5 0 1,1-3-1,5 2 0,2-6 0,3 2 1,0-4 0,4-1-2,0 1 1,5-3 0,0-2 0,2 3-1,-1-3 1,1 0 0,-1 0-1,1-5 1,-3 2-1,1 0 0,-3-3 0,1 2 1,-2-2-1,-1-1 0,1 2 1,0-4-1,-2-1 0,-2 0 1,-1-2-1,-2-2 0,-5-1 1,2 1-1,-3-6 0,-2 3 0,-3-2 0,1-3 1,-3 1-1,-1-4 0,0 0 0,-2 0 0,-2 0 0,-2-1 0,-4 1 0,-1-1-1,-4 2 0,-2 1-1,0 5-3,-6-7-8,1 4-25,0 6 1,-8-4-4</inkml:trace>
  <inkml:trace contextRef="#ctx0" brushRef="#br0" timeOffset="58469">20371 6798 7,'12'-40'30,"-2"16"-4,0-8-4,5 0-4,1-7-5,4 5-2,2-5-5,2 4-2,1 2-2,1 6-1,-2 1-2,-2 6 0,3 8-2,-6 1-2,2 8-4,-8 3-2,2 3-7,-3 5-10,-6 2-6</inkml:trace>
  <inkml:trace contextRef="#ctx0" brushRef="#br0" timeOffset="58766">20476 6870 4,'0'0'36,"0"-19"0,3 0-13,12 0-5,-2-13-4,9 5-5,-2-10 0,7 1-4,-3-3-2,6 3-2,-5-1 0,0 2-2,2 5-4,-6-2-7,3 8-14,-6 7-10,-9 3-3,-9 14 1</inkml:trace>
  <inkml:trace contextRef="#ctx0" brushRef="#br0" timeOffset="59060">20418 6488 31,'-16'-8'34,"16"8"-12,-6-8-5,6 8-4,0 0-1,16-12-5,-2 15-1,0 0 0,9 6-2,0 1-1,5 4-1,2 2 0,2 3-1,-1-1 0,2 2-1,-1-1-3,-7-2-3,3 1-9,-9-7-15,-2-3-7,-2-2-2</inkml:trace>
  <inkml:trace contextRef="#ctx0" brushRef="#br0" timeOffset="59316">20556 6444 8,'-31'-34'35,"20"19"2,4 0-13,2 2-6,5 13-5,12-15-5,0 15 0,3 7-4,5 7-1,2 4-1,5 8-1,1 5 0,4 8-3,1 7-19,5 5-17,-5 2 1,2 6-3</inkml:trace>
  <inkml:trace contextRef="#ctx0" brushRef="#br1" timeOffset="83533">21617 5776 10,'14'32'12,"-6"-13"0,1 0-3,1 0 1,2 1 0,-2 0-2,4 1-2,-1 0 2,0-1-2,0-1-2,1 0 0,-2-2 1,2 1-2,-1-2 1,1 0-2,-1-3 0,-1 3 0,1-4-1,2 1 2,-3-1-2,3-2 1,-2 1-1,1 0 1,-3-1 0,5-2-1,-3-1-1,2 2 1,-1-1 0,3 1 0,1-3 0,1 2 0,0 0 0,2-1 0,0 2 1,1-1-1,0 1 0,-2-1-1,3 1 1,-1-1-1,2-3 1,-1-1-1,-1 2 0,2-6 0,-3-3 2,2-1 0,-5-4-4,2 1 4,-2-3-2,-1-2 0,-1-1 0,-1-1 0,1-1 0,-1-3 0,2-2 0,0-2 0,1-3 0,-1-3 0,-2-1 0,1 0 0,-1-4 0,-2 1 0,-1-1 0,-2 1 0,-3-3 0,1 4 0,-1-2 0,-3-2 0,-1 1 0,-3-1 0,0-1 1,0 1 0,0-3-1,-7 1 1,-3-2-1,3-2 1,-4 0-1,-2-2 1,-4-1-1,-2-2 0,0-3 0,-1-2 0,-2 1 0,-1-4 0,1-1 1,-2 0-2,0 1 2,0-2-2,0-2 2,-2 2-2,1-2 2,-2 2-2,-2 1 1,0-2 0,0 1 1,-4 0-1,0 3-1,0 2 1,-1 3-1,1 5 1,-2 3-1,1 4 2,0 7-2,0 2 1,2 3 1,-2 2-1,-2 2 0,-2 2 1,1 1-1,-1 2 0,1 2 0,-2 2 0,-2 1 1,3 4-1,0 6 0,1-3 1,3 3-1,2 7 0,0 0 0,0 5 1,3 3-1,0 4 0,1 2 0,4 3 0,-2 4 0,4 3 0,0 0 2,4 4-3,1 0 2,3 0-1,0 3 1,1-1-1,3 1 0,0 2 0,2 1 0,1 1 1,1-3-1,2 0 0,0 2 0,1 1 0,3-1 0,0 1 0,0 3 0,0-1 0,0 3 0,0 0 0,4 3 0,-4-1 1,7 1-2,-3 1 2,2-2-1,0-1 1,1-3-1,1 1 0,1-5 1,2 0-1,1-6 1,2 0-1,0-1 0,3-1 0,4 1-1,1-1 1,4 2-1,3 1 0,3 2 1,3 4 0,6 0 0,4 6 0,2 2 0,4 2 1,4 5-2,1-3 1,6 3-1,0-1-1,0 3-3,0-8-7,0-2-16,0-5-9,-3-10 0,-1-5-1</inkml:trace>
  <inkml:trace contextRef="#ctx0" brushRef="#br1" timeOffset="84875">21179 5560 16,'20'34'18,"-9"-15"-5,3 1 2,1-1-4,3 3 0,-2-2-2,6 3-3,-1 0 1,1-1-2,2 2-1,3 1 0,-1-2 1,2 3-1,1-5-2,-1 3 1,2-3-1,-1 0-1,0-3 1,0 0-1,-3-3 1,2 0-1,-2-1 0,-2-1 3,2-3-3,-4 2 0,3-3-1,-1 0 1,-1-1-1,1 2 0,-3 0 1,1-1-1,1 3 0,-1-2 0,0 2 1,-1 0-1,1-1 0,1-1 1,1 1-1,0-1 0,0-1 0,1-1 0,0 0-2,0-4-2,2 3-5,-4-7-11,1 0-14,2-4-5,-4-4 3</inkml:trace>
  <inkml:trace contextRef="#ctx0" brushRef="#br1" timeOffset="89705">21646 4372 4,'0'0'10,"-11"-7"0,11 7 2,-11-14-3,11 14 3,-9-17-1,5 5-2,-1-5 0,5 0 1,0-8-1,0 4 0,3-6-2,5 2 2,-1-3-5,7 4 1,-1-3-2,3 3 2,2 2-3,1 3 0,2 1 0,3 4-1,2 2 0,0 5 0,1 2 0,0 5-1,1 7 1,-1 2-1,-1 7 1,-4 0-1,-1 6 0,-2-1 1,-4 4-1,-1 0 0,-2 0 0,0 0 0,-5 1 1,0-1-1,-3 1 1,-4 1-1,0-1 1,-2 1-1,-5 1 1,-4 0-1,-1-3 0,-5 2 1,-4-1-1,-2-5 1,-2-3 0,-5-4-1,0-5 0,-2-4 1,-2-9-1,-2-4 0,-1-8 0,-1-6-1,0-5 0,4-4-1,3 1-1,6-3-2,11 3-8,4-6-5,13 1-20,13 4-1,6 0 0</inkml:trace>
  <inkml:trace contextRef="#ctx0" brushRef="#br1" timeOffset="90706">21813 4031 8,'-9'0'10,"9"0"0,0 0 1,0 0-3,-9-9 2,9 9-2,0 0 0,0 0 0,0 0-1,0 0 1,-4-13-1,4 13-1,0 0-1,3-9 0,-3 9 1,3-14-1,1 4-1,-4 10 0,12-15-1,-2 6 1,2 1-1,4 3 0,1 1-2,1 4 1,2 0-1,2 8 0,-1-3 0,2 3 0,-2 4 0,-1 1-1,0 2 1,-2 1-1,1 0 0,-3 1 1,1 1-1,-3 2 0,0-1 0,-4 0 1,-1 0-1,-4 3 0,-5 0 0,0-1 0,-2 1 1,-8-1-3,-3 0 2,-4-4-4,0 2 0,-5-9-8,5 0-12,-1-5-13,1-5-2,4-3 1</inkml:trace>
  <inkml:trace contextRef="#ctx0" brushRef="#br1" timeOffset="91228">21916 4102 14,'9'12'19,"-9"-12"-7,22 14-1,-7-2-9,4-3-13,6 9-13,-7-6 1</inkml:trace>
  <inkml:trace contextRef="#ctx0" brushRef="#br1" timeOffset="91913">21821 4244 12,'0'-9'24,"0"9"-3,0 0-5,0 0-1,0 0-4,0 0-1,0 13-3,0-3-1,0-10 2,-11 15-4,11-15 1,-9 12-2,9-12 2,0 0-2,-9-4-2,9 4 2,0-12-3,0 12 3,9-15-3,-9 15 1,12-12-1,-12 12 0,14-4 1,-14 4 0,11 6-1,-11-6-1,5 12-1,-5-12-6,3 17-20,-3-5-9,0-4-2,0 6 1</inkml:trace>
  <inkml:trace contextRef="#ctx0" brushRef="#br1" timeOffset="93036">21133 4372 15,'0'0'20,"0"0"-3,-12 18-1,12-18-3,-4 16-1,4-8-2,0 9-2,0 0-2,4 4 1,-1 3-2,4 1-1,-1 1-1,3 1 1,0 0-1,4 1 1,2-2-1,1 1-1,2-4 0,1 1 0,2 1 0,1-2-1,1-3 0,2-1 0,1-1 0,0-2 0,2-2 0,-1-3 0,4-3 0,0-2 0,0-6 0,0 2 0,-3-2 0,-1-4 0,-2-2 0,-2 1 0,-5-3 0,-3 2-1,-4-3 1,-2 3 0,-9 6 0,11-10 0,-11 10-1,0 0 2,0 0-1,0 0-1,0 0 0,0 0 1,0 0-1,0 0 0,0 0 0,0 0 0,0 0-1,0 0-2,0 0-1,0 0-6,0 0-26,0 0-4,0 0-1,0 0 0</inkml:trace>
  <inkml:trace contextRef="#ctx0" brushRef="#br1" timeOffset="95134">21527 4961 19,'-10'19'19,"5"-9"-5,2 6 0,0 1-4,3 3 0,0-1-3,0 2-2,6-1 0,-3 1-1,6-3 0,0-1 0,4-4-2,0-1 2,3-6 0,2-1-1,-3-5 0,3 0-1,-3-9 0,1-1 1,-4-4-1,-1-3 0,-2-4 1,-1-2 0,-3-3-1,0 1 0,-5-3 0,4 1-1,-4 5 1,0 2-1,0 5 1,0 2-1,-2 4-1,2 9-2,0 0-5,0 0-16,0 0-14,0 0-2,-4-11 1</inkml:trace>
  <inkml:trace contextRef="#ctx0" brushRef="#br1" timeOffset="96357">21573 4917 19,'-13'-4'21,"13"4"-4,-12 6-5,5 4-4,3 4-5,0 5-12,4 9-18,-5-4 0</inkml:trace>
  <inkml:trace contextRef="#ctx0" brushRef="#br1" timeOffset="98736">21939 5268 7,'0'0'12,"0"0"2,0 0-5,0 0 0,0 0 0,0 0-4,-8 0 1,8 0-1,0 0-1,-3 9 1,3-9-2,0 0 2,-6 10-2,6-10-1,0 0 1,-5 12 1,5-12-2,0 0 1,0 0-1,0 0-1,-5 10 1,5-10 0,0 0-1,0 0 0,0 0 2,0 0-1,0 0-1,0 0 1,0 0-1,-4 10 1,4-10-1,0 0 0,0 0 1,0 0-1,0 0 0,0 0 0,-9 11 0,9-11 0,-6 8-1,6-8 1,-8 20-1,1-6 0,1 0 1,-4 5-1,1 1 1,-3 2-1,1-1 0,-2 1 0,-2-1 0,3-1 0,0 0 0,1-1 0,-1-2-1,2-2 1,-1-1 0,4-4-1,0 2 1,1-2-1,6-10 1,-10 11 0,10-11 0,-6 10 0,6-10 0,0 0 0,-9 9 0,9-9 1,0 0-1,-10 3 1,10-3 0,-10 0-1,10 0 1,-20 3 1,7 0-2,-3 1 2,-4 2-2,-2 2 0,-4 2 1,-6 4-1,-3-1 0,-2 6 0,-4-1 0,-3 1 1,-2 0-1,-1 3 0,-2 0 0,3-3 1,1 0-1,1-2 0,4-1 0,3-3 0,4-3 0,5-1 0,4-4 0,3-2 0,4-3 0,3 0 0,4 0 0,10 0 0,-10-5 0,10 5 0,0 0-1,-7-12 1,7 12 1,0 0-1,0 0 0,0 0 0,0 0 0,-9 0 0,9 0 1,-9 5-1,9-5-1,-12 9 1,12-9 0,-9 15 0,9-6 0,0 2 0,0 2 0,6 0 0,2 1 0,3 4 0,3-4-1,6 1 1,1-1 0,5-4 0,0-3 0,2-4 0,0-3 0,2-8 0,-3 1 1,-2-6-1,-2-4 0,-2-1 1,-4-4-1,-3 0 0,-4 1 1,-3 0-1,-7 3 1,0-2 0,-6 6-1,-2 4 1,-7 2 0,-3 5-1,-3 3 1,-4 3-1,-3 5 1,-2 2-1,1 4 0,-1 0-1,6 1-1,2-2-3,12 3-14,10-6-18,0-10-1,15 5-2</inkml:trace>
  <inkml:trace contextRef="#ctx0" brushRef="#br1" timeOffset="100766">22355 5840 2,'0'0'18,"0"0"1,-10 0-4,10 0-1,0 0-5,0 0 1,0 9-2,0-9-3,10 16 1,-3-1-1,1-3-2,7 8-1,-3 2 1,5 3 0,1 2-1,1 2 1,1 1-2,0 4 0,2-3-1,-1 1 1,-1-2-1,1-1 1,-2-4 0,0-1-1,-4-1 1,-2-4-1,-3-3 1,-2-4-1,-2-2 0,-6-10 0,5 10 0,-5-10 0,0 0 0,0 0 1,-11-3-1,11 3 0,-13-3 0,4 3 0,-1 0 0,-1 0 1,-2 4-1,-4 2 0,-3-1 0,-2 5 0,-4 2 0,-3 2 0,-5 3 0,-7 6 1,-4 0-2,-5 5 2,-4 2-2,-2 1 2,-3 4-1,1-2 0,-1 2 0,2-2 0,8-1 1,3-6-1,5 2 0,5-6 0,5-4 0,5-4 0,6-3 0,3-3 1,4-2-2,4-3 1,9-3 0,-12 2 0,12-2 0,0 0 0,0 0 0,0 0-1,0 0 0,0 0-3,0 0-9,0 0-12,0 0-8,15 5-5</inkml:trace>
  <inkml:trace contextRef="#ctx0" brushRef="#br1" timeOffset="101391">21709 6722 19,'-33'-24'20,"18"21"-3,-1 3-4,-1 10-3,-1 4-1,4 8-1,-2 0-1,4 10-1,2-1-2,5 6-1,5-1 0,0 3 0,11-1-1,3-3-1,4-2 2,3-4-3,2-5 1,3-9 0,-1-5 0,0-8 0,-2-5 0,0-6 0,-3-6 1,-1-4-1,-1-4 1,-4-5 1,-3-3 0,-1 1 1,-4-6-2,-6 3 1,0 0-1,-3 2 1,-6 2-1,-2 6-1,-7 5 1,-1 6-1,-5 3 0,0 9-1,0 4-2,0 1-2,2 10-5,0-6-18,7-1-11,5-1-3,10-7 2</inkml:trace>
  <inkml:trace contextRef="#ctx0" brushRef="#br1" timeOffset="102339">22938 5343 6,'-10'0'35,"10"0"0,0 0-11,0 0-6,8 15-5,-8-15-5,21 17-2,-9-4-1,6 6-2,-2 3 0,2 4-1,-4 0-1,0 4-1,-4 5-1,-4-2-3,-3 2-7,-3-4-7,-5-4-20,-1-1-1,-5-6 0</inkml:trace>
  <inkml:trace contextRef="#ctx0" brushRef="#br1" timeOffset="102678">23201 5256 26,'14'16'38,"-7"-5"-2,-2-1-17,9 8-2,-4-3-6,8 7-4,-4-3-2,4 8-2,-2-3 0,0 5 0,-3 1-2,-1 2-1,-4 6-2,-8-4-4,2 8-16,-4-1-17,-9-4 0,-3 2-4</inkml:trace>
</inkml:ink>
</file>

<file path=ppt/ink/ink1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1:49.248"/>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definitions>
  <inkml:trace contextRef="#ctx0" brushRef="#br0">7589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212">7151 14027 10,'9'-3'17,"1"-3"-3,-10 6 1,10-7-3,-10 7-1,11-11-2,-11 11 0,7-19 0,-7 8-1,0-5-1,-4-2 1,1-5-1,-10 4-2,4-8 3,-9 5-3,2-6-1,-6 3 0,0-1-1,-6 5 0,0-2 0,-6 1-1,-4 5 0,-2 5 0,-3 2-1,-2 7 1,0 3-1,-3 11 0,0 5 0,3 5-1,1 5 0,7 9 1,5 5-1,8 6 0,6 8 0,8 1-1,10 7 0,11 2-1,7 3-1,8 0-1,3-1-3,10-10-6,-4 2-21,4-6-5,5-10-2,-6-5 2</inkml:trace>
  <inkml:trace contextRef="#ctx0" brushRef="#br0" timeOffset="2161">6964 13921 3,'13'-6'20,"-13"6"-1,12-8 0,-12 8-4,5-11 1,-5 11-4,0-10-2,0 10-2,-5-11 0,5 11-4,-12-10 0,12 10-1,-13 0-1,13 0 0,-12 6 0,12-6-1,-6 17 0,6-8 0,0 2-1,0-2 1,0-9-1,9 14 0,-9-14 0,10 6 1,-10-6-1,12-8 0,-12 8 0,10-18 0,-6 7 1,-4 0-1,4 1 0,-4 10 0,0-16 0,0 16-3,0 0-10,-11-3-25,11 3 2,-10 12-3</inkml:trace>
  <inkml:trace contextRef="#ctx0" brushRef="#br0" timeOffset="2957">7360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414">7218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6682">7634 14999 4,'7'-14'12,"-7"14"0,9-16-2,-9 16-1,12-15-2,-12 15 0,10-13-2,-10 13 0,8-9-1,-8 9 1,0 0 1,11-10-1,-11 10-1,0 0 0,0 0 0,0 0-2,0 0 0,0 0 0,0 0-1,0 0-1,0 0 0,0 0 0,0 10 0,0-10 1,0 0-1,0 0 0,0 0-1,0 0-4,0 0-3,0 0-10,0 0-16,0 0 1</inkml:trace>
  <inkml:trace contextRef="#ctx0" brushRef="#br0" timeOffset="7849">7683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8332">8631 15269 26,'66'-36'22,"-37"18"-2,0-8-5,-3 1-4,0-6-1,-5 5-1,-2-6-3,-6 5 2,-3-2-4,-6 5 0,-4 0-1,-6 7-1,-2 2 0,-7 8 1,-4 3-1,-5 4-1,-4 9-1,-4 3 1,-3 7-1,-6 3 0,4 6 0,0 2 0,3 0 0,4 3 1,6 0-1,7 3 1,10-1-1,7-1 1,11-4 0,8-2-1,7-4 0,5-6-2,3-3-4,7-11-5,-1-8-28,0-2 1,1-11-3</inkml:trace>
  <inkml:trace contextRef="#ctx0" brushRef="#br0" timeOffset="9726">7901 14121 12,'24'-2'23,"-10"-4"-2,7 0-3,-2 3 0,9-9-6,-1 5 0,5-10 0,0 2-4,2-6-2,-1-2 1,2-6-3,-4 3-2,-1-5 0,-3 2-1,-4 0 0,-2 4-1,-2 4 1,-6 4-1,-1 4 0,-4 2-1,-8 11-3,10-5-4,-10 5-15,-5 15-15,5-15-3,-5 18 3</inkml:trace>
  <inkml:trace contextRef="#ctx0" brushRef="#br0" timeOffset="10174">8454 13746 9,'44'5'32,"-24"4"-15,-6 0-2,3 2-3,-7 7-4,-2 5-2,-8 6 0,0 5-1,-7 4-1,-1-1-1,-8 3 1,-2-5 0,-4-1-1,0-12 0,-2-5-1,0-15 1,2-7-1,-1-10 0,2-11 0,5-6 1,1-7 1,6-3-2,4-1-1,5-2 1,8 4-1,7 3 1,3 6-1,9 8-1,4 5 0,2 10-2,4 9-4,-5 10-12,-2 10-20,-1 4 0,-8 11-3</inkml:trace>
  <inkml:trace contextRef="#ctx0" brushRef="#br0" timeOffset="12362">5774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3867">5391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trace contextRef="#ctx0" brushRef="#br1" timeOffset="20992">16480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1" timeOffset="21970">16642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1" timeOffset="25913">16244 10028 1,'12'-16'22,"-12"0"-2,-7-6-1,-1-10-5,-6-4 1,0-6-6,-7-1 1,-1-2-5,-4 5-2,-1 2 0,-1 7-3,-1 6-4,4 5-2,-4 6-9,5 8-13,4-1-4,-3 7-3</inkml:trace>
  <inkml:trace contextRef="#ctx0" brushRef="#br1" timeOffset="26244">16151 10107 3,'-10'-18'32,"2"0"-11,-2-5-4,-6-5 0,2-4-4,-7-2-3,1-2-2,-2 1-2,0 4-3,0 2-1,1 5-4,2 3-4,-1 8-12,4 6-14,5 0-3,-1 7 2</inkml:trace>
  <inkml:trace contextRef="#ctx0" brushRef="#br1" timeOffset="26619">16299 9850 17,'-3'-15'24,"-10"6"-4,2 9-5,-5 7-3,-2 0-3,-4 9-1,-5 2-3,-4 7-1,-1 2-1,-3 4-1,1-1-2,1 0 0,5 0-2,4-7-3,2-1-9,6-3-16,6-13-2,0-2-2</inkml:trace>
  <inkml:trace contextRef="#ctx0" brushRef="#br1" timeOffset="26928">16179 9732 30,'3'-8'19,"-3"8"-2,0 0-3,-19 0-3,9 7-4,-9 5 0,0 6-2,-8 10-2,-3 8 0,-4 6-1,-3 6-5,-1 2-11,-2 0-16,-12 5-3,8-9-2</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3-12-10T11:30:38.252"/>
    </inkml:context>
    <inkml:brush xml:id="br0">
      <inkml:brushProperty name="width" value="0.15875" units="cm"/>
      <inkml:brushProperty name="height" value="0.15875" units="cm"/>
      <inkml:brushProperty name="color" value="#ED1C24"/>
      <inkml:brushProperty name="fitToCurve" value="1"/>
    </inkml:brush>
  </inkml:definitions>
  <inkml:trace contextRef="#ctx0" brushRef="#br0">8 405 10,'0'0'13,"-2"0"3,2 0-4,-3 0 0,3 0-1,0 0 0,0 0-1,0 0 1,0 0 2,0 0 2,0 0 3,0 0-1,-3 0 0,3 0 0,0 0 2,0 0-7,0 0-2,0 0 0,0 0 0,0 0 1,0 0 1,0 0-2,0 0-1,0 0 0,0 0-2,0 0-3,0 0 1,0 0-2,0 0 2,0 0 0,0 0 0,0 0 0,0 0 0,0 0-3,0 0 0,0 0 0,0 0 1,0 0-1,0 0 0,0 0 1,0 0 0,0 0-1,0 0 3,0-3-1,0 3 3,0 0-2,0 0-1,0 0 2,0 0 0,0 0-3,0 0-1,0 0-1,0-3 2,0 0-2,0 3 1,0 0-1,0 0 1,0 0 1,0 0 0,0-3 0,0 0 1,0-4-2,0 6 0,0-7-2,0 5 1,0 0-1,0 0 0,0-3 2,0 0-2,0-4 0,0 1 0,0 2 1,0-3 0,0 2-1,0-2 0,3 4 0,-3-3 0,3 2 0,-1-2 0,1 3 0,1 0 0,-4 0 0,6-4 0,-3 2 1,4 0-1,-4-1 0,-1 0 0,8-7 0,-7 7 0,0 0 0,4 0 0,-2-1 1,-5 3-1,7 1 0,-4-1 0,-3-1 0,6 1 0,-6-2 0,4 0 0,-1-3 0,2 2 0,2-2 0,-4 2 1,3 4-1,-2 0 0,2 0 0,-4 0-1,3 2 2,-5 4-2,0-3 1,2 0 0,1 0 0,-3 0 0,3-3 0,-3 6 0,3-4 0,1 2 0,-4 2 0,0 0 0,3-4 1,-3 4-1,0 0 1,0 0-1,0 0 1,0 0-1,0 0 0,0 0 1,0 0-1,0 0 0,0 0 2,0 0-2,0 0 2,0 0-1,0 0 1,0 0-1,0 0 0,0 0-1,0 0 0,0 0 0,0 0-1,0 0-5,0 0-27,0 0-58,0 0-104</inkml:trace>
  <inkml:trace contextRef="#ctx0" brushRef="#br0" timeOffset="1">-122 140 10,'-4'0'12,"4"0"23,0 0-16,0 0-5,0 0 5,0 0 4,0 0-5,0 0 3,0 0 3,0 0-5,0 0-5,0 0 2,0 0-2,0 0-1,0 0-1,-3 0 0,3 0 1,0 0-2,0 0-2,0 0 1,0 0 0,0 0 1,0 0-2,0 0 0,0 0 0,0 0-2,0 0 1,0 0-2,0 0-2,0 0 1,0 0-2,0 0-2,0 0-1,0 0 0,0 0 1,0 0-1,0 0-1,0 0 1,0 0-1,0 0 1,0 0-2,0 0 1,0 0-2,0 0 2,0 0 0,0 0-1,0 0 1,0 0 1,0 0 1,10 0-1,2 0 1,1 0 0,0 0 0,-5 0-1,12 0 1,-12 0-1,2 0 3,-4 0-2,1 0 0,2 0 1,-3 0-1,4 0-1,-2 0 1,2 0 2,3 0-2,2 0 0,-2 0 1,-4 0-2,0 0 1,1 0 0,2 0 0,1 0 2,-3 0-2,1 0 0,6 0 0,-6 0 1,6 0 1,-9 0-2,5 0 0,-1 0 1,-2 0 1,-2 0 0,5 0-1,-3 0-1,2 0 3,1 0-1,0 0 0,-5 0-1,5 0 3,-1 0-4,1 4 1,-3-2 0,2 2 0,4-1 2,-4 0-3,1 4 1,2-4-1,-6 0-1,3 0 1,-5-2 0,-1 4 0,-2-5 1,2 3 1,-6 0-1,0-3 1,0 0 3,0 0-2,0 0 1,0 0 1,0 0 0,0 0-1,0 0-1,0 0-1,0 0 0,0 0-3,0 0 1,0 0-2,0 0-2,0 0-12,0 0-29,0 0-49,0 0-105</inkml:trace>
  <inkml:trace contextRef="#ctx0" brushRef="#br0" timeOffset="2">-487-405 14,'0'0'12,"0"0"3,0-4 5,0 4 0,0-2 0,0-2 4,0 4-6,0 0-5,0 0-3,0 0-1,0 0-3,0 0-3,0 0 1,0 0 2,0 0-1,0 0 4,0 0 0,0 0 2,0 0 1,0 0-3,0 0-2,0 0-2,0 0 1,0 0-1,0 0 3,0 0-3,0 0 2,0 0 3,0 0-2,0 0 1,0 0-1,0 0 4,0 0-2,2 0 2,5 0-2,-1 0-2,4 0-2,2 0 1,-6 0 1,1 0 1,3 0-1,5 6 0,1 4-1,2-4-1,1 0-3,-3-2 1,-4-1 1,0 3-1,4-3-2,-4 3 1,0-1 0,1-4-1,-1 2 1,1 3-1,0-2 2,-4 3-3,0-5 0,10 2 0,-6 2 1,-5 1 0,5-5 1,-3 0-1,0 3 0,1-4 2,-4 4-2,5 1 2,-3 0-2,1 0-2,-3-2 1,-2-4 0,-2 3-1,7-3 1,-7 3-1,0 0 1,4-3-1,-5 0 1,1 0-1,1 0 1,-1 3-1,-3-3 2,3 0 0,-3 0-1,0 0 1,3 0 0,-3 0 0,0 0 0,0 0 1,0 0 0,0 0-1,0 0 0,0 0-4,0 0-3,0 0-20,0 0-52,-9 0-77,-13 0-41</inkml:trace>
  <inkml:trace contextRef="#ctx0" brushRef="#br0" timeOffset="3">-381-171 19,'0'0'24,"-3"-3"0,3 3-2,-4 0-2,4 0 1,0 0-7,0 0-2,0 0-3,0 0-1,0 0 2,0 0-2,0 0 0,0 0 1,0 0 0,0 0-1,0 0 0,0 0-3,0 0 1,0 0-1,0 0 0,0 0-1,0 0 3,0 0 0,0 0 2,0 0-2,0 0 0,0 0 1,0 0-2,0-4 2,0 4 0,0-3-1,0 3 0,0 0-1,0 0-1,0 0-1,0-3 2,0 3-2,0-6 4,0 0 5,4-4-1,5 1-1,-2-3-2,2-1-1,-3 2-2,4-3 3,-5-1-3,5 2-3,-4-4 1,6 7 0,-5-7-2,2 2 2,-2-4-2,1 0 0,2 0 0,0 7-1,-5 0-1,5 2 3,-7 4-1,4-6-1,-4 0 0,2-2-1,5 1 1,3-2-1,-5 1 2,2 0-1,-3 2-1,-1 3 2,-4 2-1,5 1 0,-4 3 0,-3-3 0,3 0-1,0-1 1,1 5-1,-1-2 0,-3 4 1,0 0-1,0 0 1,0 0-1,0 0 1,3 0-1,-1 0 1,-2 0 0,0 0 1,0 0-1,0 0 1,0 0-1,0 0-1,0 0 0,0 0-1,0 0 0,0 0-6,0 0-24,0 0-50,0 0-69</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13:59.874"/>
    </inkml:context>
    <inkml:brush xml:id="br0">
      <inkml:brushProperty name="width" value="0.15875" units="cm"/>
      <inkml:brushProperty name="height" value="0.15875" units="cm"/>
      <inkml:brushProperty name="color" value="#0070C0"/>
    </inkml:brush>
  </inkml:definitions>
  <inkml:trace contextRef="#ctx0" brushRef="#br0">15431 11887 2,'-21'-51'22,"1"40"-1,-1-7-3,-4 12-5,-10-3-1,0 17-2,-7-8 1,1 19-3,-10-2 3,6 15-6,-9-1 0,13 12-2,-6 1 3,8 11-4,4 3-1,8 8 0,7-6 0,14 8 1,10 1-2,13-5 1,6-2-1,12-10 1,10-13-1,5-8 0,9-21 0,6-10 0,-3-21 1,3-6-1,-1-12 0,-7-6 0,-5-9 1,-11-1-1,-15-1 1,-11-1-1,-15 1 1,-21-6-1,-12-1 0,-14 5 0,-10 4-3,-12 3-2,-1 14-8,-8 0-13,4 8-13,12 19 1</inkml:trace>
  <inkml:trace contextRef="#ctx0" brushRef="#br0" timeOffset="1">15171 11681 9,'-39'10'19,"21"-34"0,13 3-2,5-8-2,5-10-2,8-6-1,2-15-2,13 1 0,0-12-1,17 1-3,-1-10 2,13 4-4,4 0 0,6 10 0,1 2-2,4 7 0,-2 13 0,-3 7-1,0 11-1,-3 11 0,-7 11 0,-3 4 0,-4 18 0,-4 5 1,-4 6-1,-2 8 0,-13 10 0,-5 7 0,-6 4 0,-11 12 1,-10 6-1,-8 0 0,-12 6 0,-11-2 1,-11 3-1,-10-3 0,-12 0 0,-2-5 1,-9-1-1,-4-8-1,1-3 2,5-7-2,6-11 2,8-8-1,12-14-1,15-11 1,9-12 0,28 0 0,0-27 0,20-3-1,17-3 1,9-2 0,17-4-1,8 6 2,15 4-2,7 2 1,8 9-1,4 9 2,2 9-1,3 13 1,-4 9-1,2 7 0,-12 10 1,-6 8-2,-12 7 2,-10 4-2,-14 6 1,-15 3-1,-14-3 1,-14 2-1,-11 4 1,-21-2-1,-8 2 0,-19-6 0,-12 0 0,-12-5 1,-8-3-1,-6-7 0,-7-10 1,-3-8-1,1-12 1,3-7 0,3-12 0,9-10 0,5-7 1,6-15-1,9 1 0,14-8 0,9 1 0,9-5 0,7 4 0,11 4 0,10 8 0,0 1 0,0 26 0,21-9 0,-5 18 0,6 11 0,2 13 0,0 6 0,3 13 0,2 9 1,0 7-2,-3 9 1,2-3 0,-5 6-1,-2 2 0,-9-3 0,1 1 0,-8-4-1,-5-2 1,-9-6-1,-7-4 0,-8-7 1,-7-1-2,-10-7 0,-10-7 1,-9-5 0,-9-8 1,-14-5 0,2-7 0,-9-7 0,2-10 0,-7-10 1,7-15 0,3-6 0,5-12 1,8-11 0,12-12 0,6-4 0,8-6 1,15 4-1,12-6 0,11 2 1,14 0 0,9 6 0,13 2-1,4 6 0,2 2-1,7 5 1,2 11-1,-4 10 0,-5 11 0,-5 6-1,-9 13 1,-20 4 0,20 15 0,-20 5 1,-17 5-1,-4 10 0,-10 8 1,-3 5-2,-10 3 2,-8 3-2,-9 3 1,-2-1 0,-9 1 0,-7-1-1,-4-11 1,-5-2 0,-3-8 0,-4-12 0,4-6 0,1-17 0,3 0 1,7-19-1,9-14 1,4-8-1,6-19 1,12-6 0,12-20 0,9-9 0,15-10 0,13-6 0,11-10 0,14-1 0,11 3 0,13 12 0,6 0 0,7 10-1,5 11 2,2 13-1,-1 10-1,2 19 0,-1 5 0,0 15 1,-6 5-1,2 19 1,-6 12 0,0 7-2,-2 6 2,-1 10-1,-8 0 1,0 6-1,-9 0 0,-3 0-1,-10-6 1,-3-8 0,-7 6 0,-9-10 0,-7-3 1,0-20-1,0 23 0,0-23 0,-23 0 0,23 0 0,-30-27 0,11 6 0,-6-7 0,-2-5 0,-3-6 0,-9-9 0,5-1 0,-9-5 0,-2-3-1,-1-5 1,0-2 0,-3-6 0,4 2-1,6-4 1,-1 0 0,8 6 0,9-2 0,5-2 0,8 8 0,10-5 0,8 7 0,7 2 0,6 7 0,9 1 0,5 5 0,6 8 0,5 8 0,6 7 1,4 9-1,4 13 0,2 0 0,0 13 0,0 13 0,0 5 0,-2 14 0,-1 7 0,-5 18 0,-3 8 1,-6 13-1,-2 5 0,-6 3-1,-2 4 0,1 6-1,-12-14-4,10 0-22,-3-11-12,-11-18-2,3-11 0</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1:49.248"/>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212">13757 14027 10,'-9'-3'17,"-1"-3"-3,10 6 1,-10-7-3,10 7-1,-11-11-2,11 11 0,-7-19 0,7 8-1,0-5-1,4-2 1,-1-5-1,10 4-2,-4-8 3,9 5-3,-2-6-1,6 3 0,0-1-1,6 5 0,0-2 0,6 1-1,4 5 0,2 5 0,3 2-1,2 7 1,0 3-1,3 11 0,0 5 0,-3 5-1,-1 5 0,-7 9 1,-5 5-1,-8 6 0,-6 8 0,-8 1-1,-10 7 0,-11 2-1,-7 3-1,-8 0-1,-3-1-3,-10-10-6,4 2-21,-4-6-5,-5-10-2,6-5 2</inkml:trace>
  <inkml:trace contextRef="#ctx0" brushRef="#br0" timeOffset="2161">13944 13921 3,'-13'-6'20,"13"6"-1,-12-8 0,12 8-4,-5-11 1,5 11-4,0-10-2,0 10-2,5-11 0,-5 11-4,12-10 0,-12 10-1,13 0-1,-13 0 0,12 6 0,-12-6-1,6 17 0,-6-8 0,0 2-1,0-2 1,0-9-1,-9 14 0,9-14 0,-10 6 1,10-6-1,-12-8 0,12 8 0,-10-18 0,6 7 1,4 0-1,-4 1 0,4 10 0,0-16 0,0 16-3,0 0-10,11-3-25,-11 3 2,10 12-3</inkml:trace>
  <inkml:trace contextRef="#ctx0" brushRef="#br0" timeOffset="2957">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41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6682">13274 14999 4,'-7'-14'12,"7"14"0,-9-16-2,9 16-1,-12-15-2,12 15 0,-10-13-2,10 13 0,-8-9-1,8 9 1,0 0 1,-11-10-1,11 10-1,0 0 0,0 0 0,0 0-2,0 0 0,0 0 0,0 0-1,0 0-1,0 0 0,0 0 0,0 10 0,0-10 1,0 0-1,0 0 0,0 0-1,0 0-4,0 0-3,0 0-10,0 0-16,0 0 1</inkml:trace>
  <inkml:trace contextRef="#ctx0" brushRef="#br0" timeOffset="7849">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8332">12277 15269 26,'-66'-36'22,"37"18"-2,0-8-5,3 1-4,0-6-1,5 5-1,2-6-3,6 5 2,3-2-4,6 5 0,4 0-1,6 7-1,2 2 0,7 8 1,4 3-1,5 4-1,4 9-1,4 3 1,3 7-1,6 3 0,-4 6 0,0 2 0,-3 0 0,-4 3 1,-6 0-1,-7 3 1,-10-1-1,-7-1 1,-11-4 0,-8-2-1,-7-4 0,-5-6-2,-3-3-4,-7-11-5,1-8-28,0-2 1,-1-11-3</inkml:trace>
  <inkml:trace contextRef="#ctx0" brushRef="#br0" timeOffset="9726">13007 14121 12,'-24'-2'23,"10"-4"-2,-7 0-3,2 3 0,-9-9-6,1 5 0,-5-10 0,0 2-4,-2-6-2,1-2 1,-2-6-3,4 3-2,1-5 0,3 2-1,4 0 0,2 4-1,2 4 1,6 4-1,1 4 0,4 2-1,8 11-3,-10-5-4,10 5-15,5 15-15,-5-15-3,5 18 3</inkml:trace>
  <inkml:trace contextRef="#ctx0" brushRef="#br0" timeOffset="10174">12454 13746 9,'-44'5'32,"24"4"-15,6 0-2,-3 2-3,7 7-4,2 5-2,8 6 0,0 5-1,7 4-1,1-1-1,8 3 1,2-5 0,4-1-1,0-12 0,2-5-1,0-15 1,-2-7-1,1-10 0,-2-11 0,-5-6 1,-1-7 1,-6-3-2,-4-1-1,-5-2 1,-8 4-1,-7 3 1,-3 6-1,-9 8-1,-4 5 0,-2 10-2,-4 9-4,5 10-12,2 10-20,1 4 0,8 11-3</inkml:trace>
  <inkml:trace contextRef="#ctx0" brushRef="#br0" timeOffset="12362">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3867">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trace contextRef="#ctx0" brushRef="#br1" timeOffset="20992">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1" timeOffset="21970">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1" timeOffset="25913">4664 10028 1,'-12'-16'22,"12"0"-2,7-6-1,1-10-5,6-4 1,0-6-6,7-1 1,1-2-5,4 5-2,1 2 0,1 7-3,1 6-4,-4 5-2,4 6-9,-5 8-13,-4-1-4,3 7-3</inkml:trace>
  <inkml:trace contextRef="#ctx0" brushRef="#br1" timeOffset="26244">4757 10107 3,'10'-18'32,"-2"0"-11,2-5-4,6-5 0,-2-4-4,7-2-3,-1-2-2,2 1-2,0 4-3,0 2-1,-1 5-4,-2 3-4,1 8-12,-4 6-14,-5 0-3,1 7 2</inkml:trace>
  <inkml:trace contextRef="#ctx0" brushRef="#br1" timeOffset="26619">4609 9850 17,'3'-15'24,"10"6"-4,-2 9-5,5 7-3,2 0-3,4 9-1,5 2-3,4 7-1,1 2-1,3 4-1,-1-1-2,-1 0 0,-5 0-2,-4-7-3,-2-1-9,-6-3-16,-6-13-2,0-2-2</inkml:trace>
  <inkml:trace contextRef="#ctx0" brushRef="#br1" timeOffset="26928">4729 9732 30,'-3'-8'19,"3"8"-2,0 0-3,19 0-3,-9 7-4,9 5 0,0 6-2,8 10-2,3 8 0,4 6-1,3 6-5,1 2-11,2 0-16,12 5-3,-8-9-2</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3:19.198"/>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definitions>
  <inkml:trace contextRef="#ctx0" brushRef="#br0">12650 3786 8,'-19'9'11,"6"-2"1,-2 3-3,0 3-1,-1 5 1,-4 0-2,0 6 0,-2 4-2,-1 5 2,-2 2-2,3 6 1,-5 2-3,3 5 1,-1 4 0,2 4 0,-1 0-1,2 4-1,0 2 1,1 1-1,1 0 1,3 0-1,1 0 2,3 2-3,4-1 1,1 2-1,8 1 1,0 1-1,10 1 0,1 3-1,4-4 1,3 2 0,3 0-1,3-5 1,5-2 0,4-2 0,4-6-1,4-4 2,4-7-2,2-6 2,4-9-2,0-9 2,4-8-2,-1-12 0,2-9 1,3-13-1,-3-9 0,4-10 0,1-9 1,-1-8 0,-3-6-1,0-5 0,-1-3 0,-3-4 0,0-3 0,-5-4 0,0-1 0,-1-2 0,-4-5 0,-2 0 0,-7-5 1,-4-1-1,-8-4 0,-9-1 0,-10-2 0,-11 3 1,-9 5-1,-11 5 1,-12 10-1,-12 7 1,-12 15-2,-12 12 0,-14 18-2,-10 13-7,-5 22-12,-7 16-15,-6 17-2,-1 18 0</inkml:trace>
  <inkml:trace contextRef="#ctx0" brushRef="#br0" timeOffset="2351">12670 3396 2,'26'-43'4,"-11"26"-1,-1 2 1,1 2-2,-3 2 1,1 2-1,2 4 2,-2-1-1,-2 2 0,0 2 0,0 2-1,-3-3 0,3 3 0,-4 0 0,2 0 0,-1 0 0,0 0 1,-8 0 0,16 2-1,-16-2 2,12 3 0,-12-3-2,11 4 1,-11-4 1,12 2-1,-12-2 0,10 2 0,-10-2-1,9 2 1,-9-2-1,9 3 0,-9-3 1,0 0-1,12 4-1,-12-4 0,0 0 1,8 4-1,-8-4 0,0 0 0,0 0 0,8 5 1,-8-5-1,0 0 0,0 0-1,5 6 1,-5-6-1,0 0 0,3 9-2,-3-9-5,0 0-6,2 9-18,-2-9-2</inkml:trace>
  <inkml:trace contextRef="#ctx0" brushRef="#br0" timeOffset="3856">12739 3715 13,'-16'-4'10,"16"4"2,-12-13-4,9 3 2,-2-4-1,2 0-2,1-5 0,2 0 1,0-4 0,0 1-2,0-4 0,6 2 0,-1-1-1,2 1-1,0-2 1,2 4-1,2-1-2,1 4 1,0 0-1,2 3 0,-1 2-1,0 3 0,1 0 0,1 3 0,-2 3 0,1 1-1,3 4 1,0 0-1,2 4 2,3 2 0,0 2-1,3 2-1,0 3 1,2 0-1,-1 2 1,1 1-1,-4-1 0,-1 2 1,-3-1-1,-3-1 1,-5 3 0,-3 0 0,-8 3 0,0 1-1,-8-1 1,-4 2-1,-5 1-2,-1-3-1,-1 3-6,-4-9-8,3-2-20,1-4-2,2-4 0</inkml:trace>
  <inkml:trace contextRef="#ctx0" brushRef="#br0" timeOffset="4358">12923 3542 13,'-4'-8'17,"4"8"-2,0 0 0,-3-10-4,3 10-2,0 0-1,0 0-1,0 0-2,0 0 0,0 0-1,0 0-1,0 0-1,0 0-1,0 0 0,0 0 0,0 8 0,0-8-1,0 0 0,0 0 0,0 0 0,3 7 1,-3-7-1,0 0 0,0 0 0,0 0 2,0 0-2,0 0-4,10 3-16,-10-3-12,0 0-2</inkml:trace>
  <inkml:trace contextRef="#ctx0" brushRef="#br0" timeOffset="5171">13460 3659 6,'-14'5'14,"14"-5"2,-15 0-4,6-4 1,9 4-3,-12-14-2,5 6 0,1-5-1,1 1-1,2-4 1,3 3-1,0-4-1,0 2 1,0-1-2,8 4-1,-2-1-1,4 2 0,-1 2-1,1 1 0,2 2-1,3 2 1,2 1-1,1 3 1,3 0-1,3 2 1,1 1 0,0 2-1,1 1 1,0 3 0,0 1-1,-1 2 2,-4 1-2,-1 0 0,-2 2 2,-2 2-2,-3 0 1,-1 1-1,-5 0 0,-3 2 1,-4 2-1,0 0 1,-6 4-1,-2 0 0,-4 0 0,-5 1-1,1-1 1,-3-4-2,0 1-3,-3-7-2,6 0-10,-4-5-16,2-7-5,3-4 0</inkml:trace>
  <inkml:trace contextRef="#ctx0" brushRef="#br0" timeOffset="5642">13636 3729 22,'0'-22'20,"0"15"-2,0 7-7,9-8-2,-9 8-3,10 0-1,-10 0-1,10 10 0,-10-10 2,6 11-1,-6-11 0,0 11-1,0-11 2,-4 9-2,4-9-3,-12 3-3,12-3-15,0 0-18,-14-4 0,14 4-2</inkml:trace>
  <inkml:trace contextRef="#ctx0" brushRef="#br0" timeOffset="6985">13112 4126 2,'-23'-20'15,"9"11"1,-4-1-6,0 5 3,-5-2-4,-1 3-2,-4 1-2,-2 3 1,-2 5-3,-1 2 2,-4 2-2,3 6 0,-1 0 0,1 6 1,1 1-2,3 3 1,3 2-1,4 2-1,5-1 0,2 3 0,6 0-1,4 2 0,6 3 1,6 0-1,3 3 0,6 1 0,4 1 1,5-1-1,6-1 0,3-3 1,2-4-1,4-5 1,2-5 0,5-5-1,2-6 2,3-4-1,-3-7 1,2-4-1,-3-7 1,-2-5-1,-4-6 0,-4-4 0,-6-7 0,-4-3 0,-3-3 1,-4-2-1,-6-2 1,-4 0 0,-6-1-1,-4 0 1,-9 2 1,-7 1 0,-9 1-2,-7-1 0,-10 5-1,-5 7 1,-5 4-2,-6 9-1,-1 11-6,-4 5-5,5 13-24,3 13-2,2 6 1</inkml:trace>
  <inkml:trace contextRef="#ctx0" brushRef="#br0" timeOffset="11683">12243 4573 9,'-43'46'10,"18"-21"1,-3-1-2,-2 4-1,-3-3 2,-2 2-2,-3-3 0,2 1 0,-3-3-1,1 0 0,-5-5-2,6 0 1,-3-5 0,4-1-2,-2-9 2,5-2-1,0-10-2,5-5 0,2-8-2,5-5 1,4-7-2,3-3 1,6-7 0,4-2-1,4-3 1,0 1 0,4 1 0,1 2 0,0 1 0,1 5 1,0 6 0,-3 7-1,0 5-1,-3 6 1,0 5-1,0 11-1,0 0-5,0 0-1,0 0-16,-3 13-15,3-13 1,0 13 0</inkml:trace>
  <inkml:trace contextRef="#ctx0" brushRef="#br1" timeOffset="15195">11497 3711 2,'-21'-15'11,"11"10"-2,-1-1 2,-3 0-5,-1-1 0,0 3 1,-5 0-2,0 2-1,-3 0-1,-1 2-1,0 0 1,-1 4-1,-2 0 0,2 3 0,-2-3-1,4 5 2,-4-1-1,3 1 1,0 0-2,1 2 1,0 0-1,2 2 1,0 0-1,3-2-1,0 4 0,4 0 0,0-1 1,3 1-1,2 0 0,0 1 0,2-1 1,0 0-1,3-1 1,0 1-1,1 0 1,3-1 0,-2 1 0,2 0-1,0-1 1,4 1 0,-1-2 0,3 2 0,0 0 2,1 0-2,1 0 0,1 0 0,0 1 1,3-1-1,0 0 1,2-1-1,2-2 0,2 2 1,1-4 0,1-1-1,1-3 1,3 0-1,-1-1 1,2-2-1,2 0 1,1 0-2,-1 0 1,1-1-1,2 0 1,1 0-1,-2-2 1,3 4-1,-2-4 1,1 0-1,-1 0 0,0 0 0,0 0 1,0 0-1,-1 0 0,0 0 1,0 0-1,-1 0 0,0 0 0,1 0 0,-2-3 0,2 1 1,0-3-1,-2-1 0,2-2 0,-1-4 1,1-2-1,-2-4 0,-2-1 1,1-1-1,-3-2 1,0 0-1,-3-3 0,-3 1 1,-4-1-1,-1 3 1,-4 0-1,-3-1 0,-5 2 0,0-1 1,-8 0-1,0 2 1,-6-1-1,0 0 0,-4 0 0,-3-1 1,-3 0-1,-2 0 1,-4 1-1,-5 0 0,-2 3 2,-7 1-2,-2 2 0,-6 3-2,-4 6-2,-8-1-4,0 10-14,-4 3-15,-5 5 0</inkml:trace>
  <inkml:trace contextRef="#ctx0" brushRef="#br1" timeOffset="16058">11392 3806 10,'0'0'13,"-13"2"-1,13-2-5,-18 15-1,6-4-2,-3 4 1,-2 3-2,-4 2-1,0 4 0,-3 1 0,-1 1 0,3 1-1,0 0-1,2 0-3,4-5 0,3 0-6,5-3-5,2-9-10</inkml:trace>
  <inkml:trace contextRef="#ctx0" brushRef="#br1" timeOffset="16384">11517 3764 15,'-9'17'15,"-2"-3"-4,-4 5-3,-2 1 0,-3 6-3,-3-1 1,-1 5-3,0 0 0,-2 2 0,1-2 0,1 1-2,-1-1-1,4-3 2,1-1-2,3-4 0,4-5-4,3-5-2,5-5-9,5-7-9,0-7-7</inkml:trace>
  <inkml:trace contextRef="#ctx0" brushRef="#br1" timeOffset="16705">11167 3950 2,'0'0'17,"0"0"1,4-7-4,-4 7-2,14-5-3,-4 2 0,6 3-2,0 0-1,5 0-2,1 0-1,2 0 1,0 0-2,2 0 0,-2-3-4,-1-1-2,0-2-7,-4-2-9,-2-3-10,-1 2-4</inkml:trace>
  <inkml:trace contextRef="#ctx0" brushRef="#br1" timeOffset="16913">11348 3821 12,'-3'8'21,"3"4"-7,4-3-3,4-3-3,6 3-3,4-2-1,4 3-4,3-2-7,4 4-22,3-3 0</inkml:trace>
  <inkml:trace contextRef="#ctx0" brushRef="#br1" timeOffset="17948">11266 3863 6,'0'0'8,"0"0"1,0 0 1,0 0-3,0 0 1,0 0 1,13-4-2,-4 6 0,3-2-1,5 2 1,1-2-1,6 2-3,3-2-1,3 6-5,9-1-16,4 8-12,-4 0 1</inkml:trace>
  <inkml:trace contextRef="#ctx0" brushRef="#br0" timeOffset="18759">11463 4288 2,'0'0'16,"0"0"0,-8 0-5,8 0 1,0 0-4,4 7-1,-4-7-2,7 13 2,-1-6-3,4 4 1,-1-1 0,4 0 0,-1-3-1,3 3 0,0-6-1,1 1 0,0-5-1,3 0 1,-2 0 0,2-7-1,-1-4 0,2-1-1,-1-5-2,-2-4-7,4-3-26,-3 2-1,-6-6-1</inkml:trace>
  <inkml:trace contextRef="#ctx0" brushRef="#br0" timeOffset="22749">13686 4376 4,'-5'-8'18,"5"8"-1,-8-9-3,8 9-3,0 0-2,0 0-1,0 0-2,0 0 0,15 8-1,-3 3-2,2-2 2,8 6 0,0-1-2,6 6-1,1 1 0,2 3-1,2 0 1,-1 1-1,-1 0-1,1 1 2,-4-1-1,-1 0-1,-4 0 2,-4-2-1,-4 1-1,-5 0 1,-6 1 0,-4 1 0,-5 0 0,-8 0-1,-5 3 1,-8 0 0,-5 1 0,-4 1-1,-4-2 0,-7-1 0,-3-2 0,-1-4 0,-4-2 0,2-2 0,2-3 0,2-2 0,3-2 0,4-3 0,6-1 0,5 0 0,4-2-1,5-1 1,6-2 0,0-2 0,4 0 0,11 0-1,-13-3 1,13 3-2,-3-9-2,3 1-7,0 8-6,13-11-16,-4 0-2</inkml:trace>
  <inkml:trace contextRef="#ctx0" brushRef="#br0" timeOffset="23238">13369 5157 1,'8'27'12,"1"-14"-3,4 2 0,2 0-2,4-3-1,3-3 2,2-3-3,0-6 0,-1 0-1,1-7 1,-1-1-1,-3-4 1,0-1 0,-7-2-2,-1-2 1,-7 3-1,-2 1 0,-7-1-1,-5 4-1,-3 1-1,-7 2-2,1 4-6,-6 3-13,-2 0-12,6 8-1</inkml:trace>
  <inkml:trace contextRef="#ctx0" brushRef="#br0" timeOffset="25606">12303 5431 16,'-27'-19'17,"12"12"-5,-4-2 3,0 0-5,-4 0-1,-2 1 0,-3 0-3,-2 1-1,-5 2-1,-1 1-1,-3 1 0,-1 3-1,-3 0 0,1 6-1,1 0 0,3 4-1,2 0 2,5 5-2,5 0 0,6 6 1,5 2-1,6 3 1,4 5-1,5 3 2,7 5-2,5 6 1,6 6 2,2 4-1,2 4-1,2 0 0,-1 0 0,-1 0 0,-2-3 0,-3-2-1,-4-8 0,-2-4 1,-3-5-1,1-6 1,-5-3-1,1-7 1,-2-4-1,0-4 1,1-4 0,-4-9 1,0 0-1,0 0 1,0 0-1,-8-11 1,-1 1 0,0 1-2,-5-4 1,-1 1-1,-5-1 0,-3 2 0,-3 1 0,-1 1 1,-4 2-1,-1 2 0,0 5 0,-1 0 0,1 0 0,1 7 0,1 1-1,4 2 1,5 3 0,4 2-1,5 2 1,6 2 0,6 2 0,5 1 0,7 1 0,6 0 1,6 0-1,5-5 0,3-3 1,4-5-1,2-4 0,2-6 0,3-7 0,0-6 0,-2-4 0,-2-5 0,-1-3 0,-4 0-1,-6-2 1,-5 2 0,-9 1 0,-6 1-1,-8 5 1,-6 1-5,-1 9-2,-6-1-13,-2 9-16,4 6-2,-1 2 1</inkml:trace>
  <inkml:trace contextRef="#ctx0" brushRef="#br0" timeOffset="26847">13044 5565 6,'-17'0'13,"17"0"1,0 0-5,0 0 2,8-11-1,7 7-2,4-3-2,8 1 2,1-1-2,7 2-3,3-1 0,4 4-1,3 0-1,2 2 0,-1 0 1,3 0-2,-1 2 1,-1 3 0,0-1-1,-5 3 1,-6 3-1,-3 1 1,-8 3-1,-6 4 2,-10 4-2,-9 5 1,-7 6-1,-11 2 1,-10 9-1,-9 6 1,-7 6-1,-8 4 0,-5 3 1,-4 2-1,0 2 0,-2 0 1,3-6 0,3-5-1,7-6 1,5-8 0,6-8 0,9-5-1,6-11 1,7-5-1,9-7 0,8-6 2,0 0-2,10-13 0,2 0 0,4 0 0,5-2 0,1-1 0,4 1-2,1 2 2,2 1 0,-1 0 0,2 2-1,1 2 1,0 3 0,0 1 0,0 4 0,1 0 0,-2 4 0,1 5 0,1 0 0,-2 2 0,0 3 1,-3 0-1,-3 1 0,-4-2 0,-2 2 2,-5 0-2,-3 0 0,-7 0 0,-3 1 0,-5 0 1,-4 0-1,-7 0 0,-2-4 2,-5 1-2,-5-3 0,-5-1 1,-4-4-1,-3-1 2,-4-4-2,-1-3 0,-4-1 1,0-3-1,4 1 0,2-3 0,4 2-1,6-2-2,7 3-5,6-2-9,6 1-16,14 7-2</inkml:trace>
  <inkml:trace contextRef="#ctx0" brushRef="#br0" timeOffset="30339">12828 4122 9,'-15'25'10,"12"-13"1,-3 5-3,3-1-2,-1 4 2,4-1-3,0 1 1,0 2-3,0 0 1,3-2-1,3 1 0,-1-2 0,3-1-1,-1-2 1,3-1-2,-1-4 1,4-2-1,-1-4 2,2-1-1,1-4 0,0-4 0,1-3 0,3-3 0,0-3 1,-3-5-1,3-2-1,-2 0 1,2-2-1,-3 0 0,-2 0 0,0 0 0,-3 3-1,0 3 1,-5 1 0,-1 2-1,-2 4 1,-3 0 0,0 9-1,0-10 1,0 10 0,0 0-1,-13-3 0,13 3 2,-10 2-2,10-2 0,-10 5 0,10-5 0,-7 8-2,7-8 2,-5 13 0,2-6 0,-1 3 0,1 1 0,0 1 0,-3 1 0,3 1 0,-3 2 0,2 3-1,-1 0 2,-1 1-2,1-2 2,2 1-1,-2-1-1,2-1 1,0-2 0,3-3 0,0-2-1,0-2 1,0 0 0,7-1 0,-7-7-1,14 12 1,-5-8 0,2-1 0,2-1 0,2-2 0,0-2 0,0-3 0,0-2 0,2-1 0,0-3 1,-2-3-1,0-1 1,-1-1-1,-1-2 1,0-1-1,-2-1 2,-3 2-2,0 1 0,-3 1 1,0 1-1,-3 2 2,-2 4-4,0 9-1,0-13-5,0 13-26,0 0 0,0 0 0</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7:33.990"/>
    </inkml:context>
    <inkml:brush xml:id="br0">
      <inkml:brushProperty name="width" value="0.10583" units="cm"/>
      <inkml:brushProperty name="height" value="0.10583" units="cm"/>
      <inkml:brushProperty name="color" value="#0070C0"/>
    </inkml:brush>
    <inkml:brush xml:id="br1">
      <inkml:brushProperty name="width" value="0.10583" units="cm"/>
      <inkml:brushProperty name="height" value="0.10583" units="cm"/>
      <inkml:brushProperty name="color" value="#FF0000"/>
    </inkml:brush>
  </inkml:definitions>
  <inkml:trace contextRef="#ctx0" brushRef="#br0">14540 6416 13,'0'0'13,"0"0"0,0 0-3,0 10 1,0-10-3,12 15-3,-3-6 1,0-1 1,4 5-2,0-3 0,5 2-2,-1-1 1,6 3-1,1-1 0,4 2-2,1 1 0,5 1 0,2 0 0,3 1 0,4 0 0,4 1 0,3 0 0,4-1 1,1 1 0,4-2 1,3-1-2,0-1 1,-2-3-1,3-2 0,2-1 0,-1-1-1,4-3 1,1-5-1,-1 0 1,1 0-1,2-8 1,0-1-1,-5-3 0,-1-4 1,-6-2-1,0-3 1,-4-2-1,-2 1 1,-2-2 0,-4 2 0,-2 0 0,-4 4-1,-6 3 1,-6 2 0,-5 3-1,-3 5 0,-8 1 1,-3 4 0,-10 0-1,10 0-2,-10 0-10,0 0-23,0 0-1,0 0-2</inkml:trace>
  <inkml:trace contextRef="#ctx0" brushRef="#br0" timeOffset="1955">14554 6328 4,'-14'4'9,"14"-4"-2,-13 0 4,13 0-4,-12-4-1,12 4 2,-10-8-3,10 8 0,-5-18-1,5 4 1,0 0-2,0-6 2,5-3-1,0-2-1,3-3 1,0-4-1,1 0 0,1-4 0,0-2-1,2 1 1,0-1-2,1-2 1,2 1 0,-2-1-1,3 1 1,-1 2 0,1-1 0,-1-1 0,3 0 2,0-2-1,2-2 1,1-1-2,3-2 0,1-2-1,3-2 1,1-2-1,5 3 0,3-2 0,2 2-1,3 2 1,3 1-1,2 3 0,0 2 0,0 2 0,0 0 1,0 3-1,1 3-1,-4 3 2,0-1-1,1 3 0,0 2 0,1 4 1,0 2-1,1 4 0,-1 3 1,1 1-1,-1 3 0,0 5 2,-4 4-2,-1-3 0,-2 3 0,-1 5 0,-2 0 2,-3 1-2,1 2 0,-1-1 0,-1 1 0,1 1 1,2 0-1,-3 1 0,2-1 0,0-1 1,-1 2-1,2-1 0,-2 1 0,-1 0 0,-2 1 1,-3 3-1,1 0 0,-4 2 0,-3 2 0,0 2 0,-1 1 1,-1 3-1,-1 0 0,2 3 0,-2-1 0,0 3 0,-1 1 0,0 0-1,-3 0-1,1 1-4,-5-3 0,2 4-8,-9-2-16,4-2-8,-1 2 1</inkml:trace>
  <inkml:trace contextRef="#ctx0" brushRef="#br0" timeOffset="4099">16786 5299 1,'-11'0'11,"11"0"-1,-10-3 2,10 3-5,-13 0 1,13 0 1,-15-5-2,15 5 0,-20-4-2,10 4 2,-3 0-3,1 0 1,-1-3-1,0 3-1,-4 0 1,0 5-1,-4-5 0,-3 5 0,-2 0-1,-4-1 0,-2 4 0,-5 1 0,-1 2-1,-2 3 2,-3 0-1,1 1-1,-3 4 1,0 1-1,1 1 0,3 1 1,0 1-1,1 1 0,0-1 0,2 4 0,2-3-1,-1 2 1,2-1-1,0 0 1,2 1-1,2 2 0,3 0 1,1 1-1,4-1 0,3 1 0,3 0 0,4-1 0,3-2 0,2-1 0,5 0 0,3-1 0,0-2 0,0-2 0,4 2 0,3-1 0,1 1 0,2-3 0,2 3 0,1-2 0,3 2 0,1 0 0,3-2 0,-2-2 0,4-1 0,1 0 0,1-1 0,0-2 0,3-1 1,1 0-1,-3-2 1,4 0-1,-1-2 2,0 0-2,1-1 2,2-3-2,-2-1 1,1 2-1,-1-2 0,2-1 1,-1 1-1,1-4 0,-2 3 1,2-3-1,0 0 1,0 0-1,3 0 1,-1 0-1,1 0 0,1-3 1,-3 3-1,0-4 0,-1 1 1,-2 3-1,-2-4 0,-4 4 1,-2-3-1,-3 3 0,-2 0 1,-3-3-1,-3 3 0,-10 0 0,15 0 1,-15 0-1,0 0 0,9 3 1,-9-3-1,0 0 0,0 0 1,0 12-1,0-12 1,0 0-1,0 0 0,-6 11 0,6-11 0,0 0 1,-9 13-1,9-13-1,-3 12 1,3-12 0,0 17 0,-4-7 0,4 0-1,-3 0 0,3 1-4,-9-1-16,9-10-16,-13 17-1,-3-15-3</inkml:trace>
  <inkml:trace contextRef="#ctx0" brushRef="#br0" timeOffset="4834">15060 5698 24,'-9'-14'21,"6"1"0,3-9-4,4-2-5,-1-7-1,11-3-3,-1-5 0,5 1-1,3-2-3,3 2-1,0 4-1,0 4-1,-2 5 0,0 5-2,-4 6-1,-1 2-6,-3 12-11,0 0-14,-14 0-2,20 16 0</inkml:trace>
  <inkml:trace contextRef="#ctx0" brushRef="#br0" timeOffset="5127">15214 5691 19,'0'0'35,"10"-13"-10,-3-6-7,7-2-1,-3-10-2,10-2-6,-3-7-2,5-2-1,0-1-3,2-1-1,-2 3-1,-2 5-3,-1 4-4,-5 6-12,-4 6-19,-2 11 0,-9 9-3</inkml:trace>
  <inkml:trace contextRef="#ctx0" brushRef="#br0" timeOffset="5452">14951 5445 3,'0'-20'32,"0"10"-11,0 10-6,9-13-1,1 13-4,2-4-4,6 8 0,4 1 0,6 5-3,1 2 2,8 2-2,-2 1 0,2 0-1,-1-1-2,-5-1-1,-1-1-5,-8-5-5,-2-1-10,-2 0-13,-8-9-2</inkml:trace>
  <inkml:trace contextRef="#ctx0" brushRef="#br0" timeOffset="5706">15199 5354 16,'-14'-9'36,"1"1"-7,13 8-9,0 0-4,11-6-3,5 12-6,1-2-1,9 5 1,0-2-3,7 7-1,2 0 0,5 5-4,4 11-15,5 2-20,-2 4-1,0 6-2</inkml:trace>
  <inkml:trace contextRef="#ctx0" brushRef="#br1" timeOffset="13844">16778 5347 9,'0'0'11,"0"0"2,0 0-3,12-9 1,-12 9 0,13 0-2,-13 0 0,17 0-1,-17 0-2,21-4 0,-9 4 0,3 0-2,2-5 0,1 5 0,3-4 0,2 4-1,1-3 0,1 3-1,2 0 0,2 0-1,2 0 1,3 6-1,2-3 1,0 3-1,1 2 0,2 3-1,1-2 2,0 5 0,0-2-2,-1 0 1,-2 0-1,3-1 0,-3 0 0,2-2 1,-4 3-1,1-4 0,1 5 0,-3 0 0,0 2 0,-1 1 1,-2-1-1,0 4 0,-2-1 0,-2 1 1,-4 0-1,0 2 0,-4-1 0,-1 1 1,-2 1 0,-1 1-1,-2-1 0,-3 2 0,0-3 1,-4 1-1,-1-2 0,-5 1 0,0-1 0,0-1 1,-4-1-1,-1 0 0,-4-1 0,2 0 0,-5-2 0,0-1 0,-3 1 0,-1-1 0,-4 1 0,-1-1 0,-3 1 0,-1 2 0,-3 0 0,-6 2 0,0 1 0,-1 1 1,-5 2-1,-1-1 0,-2 1 0,-3-1 0,-1-1 0,-3-1 0,-3-2 1,-2 0-1,-4-1 0,-6-3 0,-3-1 0,-2-1-1,-2-6 0,-4-6-2,3-3-4,-3-15-11,1-8-19,8-8-2,-1-12 1</inkml:trace>
  <inkml:trace contextRef="#ctx0" brushRef="#br1" timeOffset="18340">17534 5393 12,'-26'9'10,"11"-4"1,-1 3-3,0 1 0,-2 4 0,1 2-1,-2 0 0,1 3-2,-1 1 0,5 0 1,-1-1-2,2 1-1,3-2 0,3 2-1,1-2 0,3 0 1,3-1-2,0 2 1,4-3 1,2 2-2,2 1 1,2-3-1,2 2 1,1 0-1,5-2 0,1-1 0,-1-2 2,5 0-3,0-7 2,0 3-1,1-4 1,0-4-2,-3 0 0,3-5 1,-2 1-1,2-6 1,-2 0-1,0-2 1,-1-2-1,-1 0 1,1-1 0,-2-2 0,-6 0-1,1 0 1,-1 0 0,-1-2 0,-4-1 1,-1-1 0,-4-1 0,1 2 1,-4-3 0,0 3 0,-9-2-1,0 3 1,-6-1-1,1 3 0,-6 2 0,-2 1-1,-6 2 1,0 6-1,-7 2 0,1 4-1,-7 8 0,-4 1 0,-1 8-1,-1 3 0,3 9-4,-2 0-5,11 5-28,7 9 0,5 4-2</inkml:trace>
  <inkml:trace contextRef="#ctx0" brushRef="#br1" timeOffset="19468">17509 5613 10,'0'0'21,"0"0"-3,0 0-2,0 0-2,-8 10-3,8-10-4,0 0 0,7 14 0,-7-14-3,11 12 0,-11-12 1,18 15-1,-8-8-2,2-1 0,1 1-1,0 0 0,0-3 0,-1 1 0,0 0-1,-3-1 0,-9-4 0,15 7-2,-15-7-3,9 2-7,-9-2-6,0 0-13,0 0-4</inkml:trace>
  <inkml:trace contextRef="#ctx0" brushRef="#br1" timeOffset="19979">17493 5732 7,'-10'0'20,"10"0"-3,0 0 0,0 0-5,0 0-1,0 0-2,0 0-2,0 0 0,0 0-1,8 0-1,-8 0 2,11-7-1,-11 7-2,14-10 0,-14 10-1,18-15 2,-8 6-3,4-1 0,-2 0 0,2 1-1,-1 0 0,2 1 0,-2-2-1,3 3-1,-1 3-4,-2-2-17,3 6-15,2 5-3,-5 0 2</inkml:trace>
  <inkml:trace contextRef="#ctx0" brushRef="#br1" timeOffset="23282">16078 5996 13,'-7'17'13,"1"-6"-2,2 1-1,-4 1-1,2 1-2,-2 2 0,2 2-3,-2-1 1,1 3 0,-1 1-1,-2 1 1,0 0-2,-2 4 0,-1-3 1,-1 3-2,-3 0 2,-2 2-3,-1 2 1,-3 2-2,-4 2 1,-1 3 0,-1 1-1,-4 8 0,-2 1 0,1 5 0,-4-1 0,3 3 1,0 0-1,-2 0 0,3 1 1,3-2-1,1-3 0,1-2 0,3-3 0,2-2 0,2-1 0,2-1 0,2-4 0,0-4 1,3 1-1,0-4 1,2-3 0,1-2 1,2-5-1,2-3 1,2-3-1,1-3 1,0-2-1,5-9-1,-4 12-3,4-12 0,0 0-4,0 0-2,0 0-6,0 0-8,10-8-11,-10 8 0</inkml:trace>
  <inkml:trace contextRef="#ctx0" brushRef="#br1" timeOffset="24422">15272 7390 16,'-18'-5'17,"7"2"-5,-1 3 3,-1-5-4,1 5-2,-3 0-1,0 0-1,-3 0-2,5 4 0,-4 1-1,3 1-2,0 4-1,-1 1-1,2 4 1,1-1-1,0 4 0,3-1 1,1 1-1,3 2 0,1 1 0,4-1 1,2-1-1,6 1 0,4-3 0,3 0 1,4-5-1,3-1 1,1-7 0,5-4 2,-3-8 0,2-7 0,-3-7 0,3-6 0,-7-6 0,1-1-1,-4-2 0,-2 0-1,-3 1 1,-2 6 0,-2 6 0,-3 7-1,-5 5-1,0 12 0,0 0-5,-4-10-3,4 10-12,0 18-15,0-18-3,4 12 2</inkml:trace>
  <inkml:trace contextRef="#ctx0" brushRef="#br1" timeOffset="26582">17300 6031 20,'-7'-11'24,"-3"1"-2,1 5-4,9 5-5,-20 0-1,7 8-5,-3-1-1,-2 9 0,-3 1-4,1 8 1,-5-1-1,3 5 0,-1 0-1,1 1 1,3-1 0,2-1 1,3-4-1,2 0 0,4-4-1,3-1 0,5-3 1,0 0-1,7-1 0,2 3-1,5-1 1,5 0-1,2 3 1,5 1 0,2 4-1,3 1 1,1 3-1,4 3 1,-2 2-1,1 7 0,2 2 1,0 3-1,1 3 0,-3-1 0,0 1 1,-2 0-1,-2-4 0,-1 0 0,-4-8 0,-4-3 0,-3-5 0,-4-5 1,-4-6-1,-2-5 0,-3-3 0,-6-10-1,0 0 0,0 0-2,0 0-2,0 0-3,0 0-4,-5-10-7,5 10-7,0 0-10,5-13-2</inkml:trace>
  <inkml:trace contextRef="#ctx0" brushRef="#br1" timeOffset="27341">17658 7203 7,'-28'12'11,"17"-2"1,2-3-3,-1 3-1,6 1-1,0 2 1,4 2-2,2 1-1,5 3-1,2-2 2,3 3-2,3 1 0,4-1-1,2-1-1,2 0 0,4-2-1,-1-2 0,1-1 0,0-2 1,-1-6-2,-2-2 1,-2-4 0,-2-2 0,-5-6 0,0-1 2,-6-5-1,1 1 0,-6-3 1,2-2 1,-6-3 2,0 3-2,-8-4 0,-1 4 0,-4-2-1,-3 1 3,-4-2-4,-3 5 1,-3 0-2,3 1-1,-2 6-3,0-1-6,6 10-11,1 0-17,2 0-1,5 0-1</inkml:trace>
  <inkml:trace contextRef="#ctx0" brushRef="#br1" timeOffset="31959">17960 6007 6,'-9'3'6,"9"-3"-1,0 0 1,0 0 1,-11 0-2,11 0-1,0 0 1,-11 0 0,11 0 0,-10 5 1,10-5-1,-13 0 0,13 0 0,-15 0 1,6 0-1,-3 0 1,1 0-2,-5 0 0,0-3 2,-3 3-2,0 0 0,-2 0-1,-1 0-1,-2 0 1,1 5 0,-1 0 0,1 2-2,2-2 1,0 2-1,0-1 1,4 0-1,1-2 0,1 0 1,1 1-1,3-2 0,-1-3 0,12 0 0,-16 4 0,16-4 1,-9 4 0,9-4-2,0 0 0,0 0 1,0 0-1,0 0 0,0 0 0,0 0 0,0 0 0,0 0 0,0 0 0,0 0-1,0 0 1,0 0 0,0 0 0,0 0 0,0 0 0,0 0 0,-6 9 0,6-9 0,0 0 0,0 0 0,0 0 0,0 0 0,0 0 0,0 0 0,0 9 0,0-9-2,0 0-2,0 0-3,0 0-11,13 0-14,-13 0-4,10-9 1</inkml:trace>
  <inkml:trace contextRef="#ctx0" brushRef="#br1" timeOffset="34012">17526 6078 1,'-9'5'6,"9"-5"-1,0 0 0,-13 6 1,13-6-1,-9 6 2,9-6-3,-9 4 0,9-4 1,-10 8-1,10-8 0,-12 14-2,9-4 1,-4 0-1,1 1 0,1 4 1,-1-4-1,-1 2 0,4-2 0,0 0 1,3-11 0,-7 18 1,7-18-1,-7 14 0,7-14 0,0 0-1,0 0 0,-11 9-1,11-9 0,0 0-1,0 0 0,0 0-2,0 0-3,0 0-7,0 0-4,13-5-10,-13 5-4</inkml:trace>
  <inkml:trace contextRef="#ctx0" brushRef="#br1" timeOffset="37253">17427 6221 1,'0'0'3,"-10"10"2,10-10-1,0 0 0,0 0-1,0 0 3,-7 10-2,7-10 1,0 0-2,0 0 0,0 0 1,0 0 0,0 0 0,0 0 0,0 0 0,0 0-1,0 0 1,0 0-1,0 0 0,0 0 0,0 0 1,0 0-1,10-13 0,-10 13 0,0 0-2,10-15 1,-10 15 0,11-12 0,-11 12-1,10-15 1,-10 15 1,12-19-1,-5 10 0,-4-1 1,3 0-2,-2 0 0,-4 10 0,11-14 0,-11 14 0,8-14 0,-8 14-1,9-10 1,-9 10 0,8-10-1,-8 10 1,0 0 1,10-11-2,-10 11 1,0 0 1,10-8-2,-10 8 1,0 0-1,9-4 0,-9 4 2,0 0-2,11-4 0,-11 4 0,10 0 0,-10 0-3,16 0-5,-16 0-15,16-6-9,-2 6-2</inkml:trace>
  <inkml:trace contextRef="#ctx0" brushRef="#br1" timeOffset="38935">17448 5434 7,'-4'-12'12,"4"12"0,-3-10-2,3 10-2,0 0 0,0-12-2,0 12-1,0 0-2,0 0 0,0 0-1,0 0 1,0 0-1,0 0 1,0 0 0,0 0 0,0 0 0,0 0-1,0 0 0,0-9 1,0 9 1,0 0-2,13-12 2,-13 12-1,11-9 0,-11 9-1,14-13 2,-14 13-1,18-14 0,-8 8-2,0-1 1,2 1-1,0 0 0,0-1 0,-1 2 0,2 0 1,-1 3-1,-1-3 0,1 5-1,1 0 1,-1 0 0,1 0-1,-1 2 1,0 1-1,0 1 1,1 1-1,-2-2 0,3 0 0,0 1 2,-1-4-2,0 4 0,0-1 0,-1 0 2,0 0-2,-1 0 0,-2 3 0,0-1 1,-9-5-1,14 17 0,-7-6 1,-3-1-1,-4-10 0,9 20 0,-9-11 1,0-9-1,6 17 0,-6-17 1,0 14-1,0-14 0,0 15 0,0-15 1,0 13-1,0-13-1,0 15-1,0-15-4,0 17-1,0-17-8,-9 14-14,6-2-7,3-12-1</inkml:trace>
  <inkml:trace contextRef="#ctx0" brushRef="#br0" timeOffset="43944">16320 5376 10,'-7'15'9,"7"-15"0,-3 11 0,3-11-4,-4 15 1,4-6 0,0 2 0,-3 1-1,3 2-1,0-2 0,0 4-2,0-3 2,0 4-3,6 0 2,-2-2-2,3-1 1,1 1-1,2-2 0,-1-1 1,2-2-1,0-2-1,2 0 1,1-3 0,-1-1 0,0-4 0,-1 0 0,3-4 1,-3-4-1,-1-1 1,2-3 0,-3-2 0,1-2-1,0-1 0,-1-4 1,-1 4 0,1-3-1,-1-1 0,1 1 0,-3 0 0,1 0-1,-2 1 1,-1 1 0,-2 2-1,-3 0 1,3 4 0,-3 2-1,-3 1 2,3 9-2,-5-12 1,5 12-1,0 0 0,-9-12 2,9 12-2,0 0 0,0 0 0,0 0 0,0 0 0,0 0 0,0 0 0,0 0 0,0 0 0,0 0 0,-5 14 0,5-14 0,3 15 0,-3-6 0,5 1 0,-5 2 0,3-2 0,0 2 0,-3 0 0,5 0 0,-2 0 0,1 0 0,-1 1 0,2 0 0,-1 0 0,3-1 0,1 0 0,-2-1 0,1-2 0,1 0 0,-8-9 0,15 10-2,-15-10 2,15 0 0,-5 0 0,-10 0 0,17-10-1,-7 0 1,1-1 0,-4-1 0,5-2 0,-3-1 0,1-1 0,-3-1 0,1-1 0,-2 1 0,-6 0 1,5 2-1,-5-1 2,0 1-1,-4 0 1,2 3 0,2 1-1,-7 2 0,7 9-1,-8-14 1,8 14 0,0 0-1,0 0-1,-8-10-3,8 10-11,3 10-18,-3-10-2,0 0 2</inkml:trace>
  <inkml:trace contextRef="#ctx0" brushRef="#br0" timeOffset="56038">19952 7303 7,'-5'-10'10,"1"-7"0,4 6-1,-4-4-1,4-1 1,0-3 0,0-4-1,0-2-1,4-4 1,0-5 0,1-7-2,5 0 1,0-5-1,2-2-2,3-8 1,4 1 1,2-3-3,4 1 0,1 0 0,4 1-1,1 0 1,3 2-1,0 1 2,2 3-2,-1 4 0,2 1 0,-4 3-1,4 4 1,-1 0-1,0 6 1,-3 2-1,3 4 1,-2 0-1,3 4 0,-1 4 0,3 1 0,-2 2 0,0 4 0,4 3-1,2 1 1,1 2 0,0 2-1,-1-1 1,2 4-1,0 0 1,2 4-1,-2-1 1,2 2-1,0 1 1,4 3-1,0 1 0,5 2 1,-1 1-1,0 0 1,1 4-1,-1 1 0,-3 2 0,0 0 0,-3 3 1,-3 2-1,-3 1 0,-2 4 1,0 4 1,0 2-2,-2 2 1,-2 4-1,-1-1 1,-2 2-1,-1 3 1,-5 3-1,0 0 0,-4 3 0,-4 1 0,-4 1 0,-4 4-1,-3 1-1,-6 0-2,-3-6-4,0 1-17,-9-4-15,-7-8 0,-2-3-4</inkml:trace>
  <inkml:trace contextRef="#ctx0" brushRef="#br0" timeOffset="57159">20001 7196 4,'-11'22'14,"5"-10"2,6 3-6,0 4 2,0 1-2,0 6-1,3-3 1,4 4-2,-2-1-1,4 1 0,0-4-1,5 1-2,0-4 1,4 1 0,2-2-2,4-3-1,4 0 1,3 1-1,3-3-1,5 0 1,1-3-1,5 2 0,2-6 0,3 2 1,0-4 0,4-1-2,0 1 1,5-3 0,0-2 0,2 3-1,-1-3 1,1 0 0,-1 0-1,1-5 1,-3 2-1,1 0 0,-3-3 0,1 2 1,-2-2-1,-1-1 0,1 2 1,0-4-1,-2-1 0,-2 0 1,-1-2-1,-2-2 0,-5-1 1,2 1-1,-3-6 0,-2 3 0,-3-2 0,1-3 1,-3 1-1,-1-4 0,0 0 0,-2 0 0,-2 0 0,-2-1 0,-4 1 0,-1-1-1,-4 2 0,-2 1-1,0 5-3,-6-7-8,1 4-25,0 6 1,-8-4-4</inkml:trace>
  <inkml:trace contextRef="#ctx0" brushRef="#br0" timeOffset="58469">20371 6798 7,'12'-40'30,"-2"16"-4,0-8-4,5 0-4,1-7-5,4 5-2,2-5-5,2 4-2,1 2-2,1 6-1,-2 1-2,-2 6 0,3 8-2,-6 1-2,2 8-4,-8 3-2,2 3-7,-3 5-10,-6 2-6</inkml:trace>
  <inkml:trace contextRef="#ctx0" brushRef="#br0" timeOffset="58766">20476 6870 4,'0'0'36,"0"-19"0,3 0-13,12 0-5,-2-13-4,9 5-5,-2-10 0,7 1-4,-3-3-2,6 3-2,-5-1 0,0 2-2,2 5-4,-6-2-7,3 8-14,-6 7-10,-9 3-3,-9 14 1</inkml:trace>
  <inkml:trace contextRef="#ctx0" brushRef="#br0" timeOffset="59060">20418 6488 31,'-16'-8'34,"16"8"-12,-6-8-5,6 8-4,0 0-1,16-12-5,-2 15-1,0 0 0,9 6-2,0 1-1,5 4-1,2 2 0,2 3-1,-1-1 0,2 2-1,-1-1-3,-7-2-3,3 1-9,-9-7-15,-2-3-7,-2-2-2</inkml:trace>
  <inkml:trace contextRef="#ctx0" brushRef="#br0" timeOffset="59316">20556 6444 8,'-31'-34'35,"20"19"2,4 0-13,2 2-6,5 13-5,12-15-5,0 15 0,3 7-4,5 7-1,2 4-1,5 8-1,1 5 0,4 8-3,1 7-19,5 5-17,-5 2 1,2 6-3</inkml:trace>
  <inkml:trace contextRef="#ctx0" brushRef="#br1" timeOffset="83533">21617 5776 10,'14'32'12,"-6"-13"0,1 0-3,1 0 1,2 1 0,-2 0-2,4 1-2,-1 0 2,0-1-2,0-1-2,1 0 0,-2-2 1,2 1-2,-1-2 1,1 0-2,-1-3 0,-1 3 0,1-4-1,2 1 2,-3-1-2,3-2 1,-2 1-1,1 0 1,-3-1 0,5-2-1,-3-1-1,2 2 1,-1-1 0,3 1 0,1-3 0,1 2 0,0 0 0,2-1 0,0 2 1,1-1-1,0 1 0,-2-1-1,3 1 1,-1-1-1,2-3 1,-1-1-1,-1 2 0,2-6 0,-3-3 2,2-1 0,-5-4-4,2 1 4,-2-3-2,-1-2 0,-1-1 0,-1-1 0,1-1 0,-1-3 0,2-2 0,0-2 0,1-3 0,-1-3 0,-2-1 0,1 0 0,-1-4 0,-2 1 0,-1-1 0,-2 1 0,-3-3 0,1 4 0,-1-2 0,-3-2 0,-1 1 0,-3-1 0,0-1 1,0 1 0,0-3-1,-7 1 1,-3-2-1,3-2 1,-4 0-1,-2-2 1,-4-1-1,-2-2 0,0-3 0,-1-2 0,-2 1 0,-1-4 0,1-1 1,-2 0-2,0 1 2,0-2-2,0-2 2,-2 2-2,1-2 2,-2 2-2,-2 1 1,0-2 0,0 1 1,-4 0-1,0 3-1,0 2 1,-1 3-1,1 5 1,-2 3-1,1 4 2,0 7-2,0 2 1,2 3 1,-2 2-1,-2 2 0,-2 2 1,1 1-1,-1 2 0,1 2 0,-2 2 0,-2 1 1,3 4-1,0 6 0,1-3 1,3 3-1,2 7 0,0 0 0,0 5 1,3 3-1,0 4 0,1 2 0,4 3 0,-2 4 0,4 3 0,0 0 2,4 4-3,1 0 2,3 0-1,0 3 1,1-1-1,3 1 0,0 2 0,2 1 0,1 1 1,1-3-1,2 0 0,0 2 0,1 1 0,3-1 0,0 1 0,0 3 0,0-1 0,0 3 0,0 0 0,4 3 0,-4-1 1,7 1-2,-3 1 2,2-2-1,0-1 1,1-3-1,1 1 0,1-5 1,2 0-1,1-6 1,2 0-1,0-1 0,3-1 0,4 1-1,1-1 1,4 2-1,3 1 0,3 2 1,3 4 0,6 0 0,4 6 0,2 2 0,4 2 1,4 5-2,1-3 1,6 3-1,0-1-1,0 3-3,0-8-7,0-2-16,0-5-9,-3-10 0,-1-5-1</inkml:trace>
  <inkml:trace contextRef="#ctx0" brushRef="#br1" timeOffset="84875">21179 5560 16,'20'34'18,"-9"-15"-5,3 1 2,1-1-4,3 3 0,-2-2-2,6 3-3,-1 0 1,1-1-2,2 2-1,3 1 0,-1-2 1,2 3-1,1-5-2,-1 3 1,2-3-1,-1 0-1,0-3 1,0 0-1,-3-3 1,2 0-1,-2-1 0,-2-1 3,2-3-3,-4 2 0,3-3-1,-1 0 1,-1-1-1,1 2 0,-3 0 1,1-1-1,1 3 0,-1-2 0,0 2 1,-1 0-1,1-1 0,1-1 1,1 1-1,0-1 0,0-1 0,1-1 0,0 0-2,0-4-2,2 3-5,-4-7-11,1 0-14,2-4-5,-4-4 3</inkml:trace>
  <inkml:trace contextRef="#ctx0" brushRef="#br1" timeOffset="89705">21646 4372 4,'0'0'10,"-11"-7"0,11 7 2,-11-14-3,11 14 3,-9-17-1,5 5-2,-1-5 0,5 0 1,0-8-1,0 4 0,3-6-2,5 2 2,-1-3-5,7 4 1,-1-3-2,3 3 2,2 2-3,1 3 0,2 1 0,3 4-1,2 2 0,0 5 0,1 2 0,0 5-1,1 7 1,-1 2-1,-1 7 1,-4 0-1,-1 6 0,-2-1 1,-4 4-1,-1 0 0,-2 0 0,0 0 0,-5 1 1,0-1-1,-3 1 1,-4 1-1,0-1 1,-2 1-1,-5 1 1,-4 0-1,-1-3 0,-5 2 1,-4-1-1,-2-5 1,-2-3 0,-5-4-1,0-5 0,-2-4 1,-2-9-1,-2-4 0,-1-8 0,-1-6-1,0-5 0,4-4-1,3 1-1,6-3-2,11 3-8,4-6-5,13 1-20,13 4-1,6 0 0</inkml:trace>
  <inkml:trace contextRef="#ctx0" brushRef="#br1" timeOffset="90706">21813 4031 8,'-9'0'10,"9"0"0,0 0 1,0 0-3,-9-9 2,9 9-2,0 0 0,0 0 0,0 0-1,0 0 1,-4-13-1,4 13-1,0 0-1,3-9 0,-3 9 1,3-14-1,1 4-1,-4 10 0,12-15-1,-2 6 1,2 1-1,4 3 0,1 1-2,1 4 1,2 0-1,2 8 0,-1-3 0,2 3 0,-2 4 0,-1 1-1,0 2 1,-2 1-1,1 0 0,-3 1 1,1 1-1,-3 2 0,0-1 0,-4 0 1,-1 0-1,-4 3 0,-5 0 0,0-1 0,-2 1 1,-8-1-3,-3 0 2,-4-4-4,0 2 0,-5-9-8,5 0-12,-1-5-13,1-5-2,4-3 1</inkml:trace>
  <inkml:trace contextRef="#ctx0" brushRef="#br1" timeOffset="91228">21916 4102 14,'9'12'19,"-9"-12"-7,22 14-1,-7-2-9,4-3-13,6 9-13,-7-6 1</inkml:trace>
  <inkml:trace contextRef="#ctx0" brushRef="#br1" timeOffset="91913">21821 4244 12,'0'-9'24,"0"9"-3,0 0-5,0 0-1,0 0-4,0 0-1,0 13-3,0-3-1,0-10 2,-11 15-4,11-15 1,-9 12-2,9-12 2,0 0-2,-9-4-2,9 4 2,0-12-3,0 12 3,9-15-3,-9 15 1,12-12-1,-12 12 0,14-4 1,-14 4 0,11 6-1,-11-6-1,5 12-1,-5-12-6,3 17-20,-3-5-9,0-4-2,0 6 1</inkml:trace>
  <inkml:trace contextRef="#ctx0" brushRef="#br1" timeOffset="93036">21133 4372 15,'0'0'20,"0"0"-3,-12 18-1,12-18-3,-4 16-1,4-8-2,0 9-2,0 0-2,4 4 1,-1 3-2,4 1-1,-1 1-1,3 1 1,0 0-1,4 1 1,2-2-1,1 1-1,2-4 0,1 1 0,2 1 0,1-2-1,1-3 0,2-1 0,1-1 0,0-2 0,2-2 0,-1-3 0,4-3 0,0-2 0,0-6 0,0 2 0,-3-2 0,-1-4 0,-2-2 0,-2 1 0,-5-3 0,-3 2-1,-4-3 1,-2 3 0,-9 6 0,11-10 0,-11 10-1,0 0 2,0 0-1,0 0-1,0 0 0,0 0 1,0 0-1,0 0 0,0 0 0,0 0 0,0 0-1,0 0-2,0 0-1,0 0-6,0 0-26,0 0-4,0 0-1,0 0 0</inkml:trace>
  <inkml:trace contextRef="#ctx0" brushRef="#br1" timeOffset="95134">21527 4961 19,'-10'19'19,"5"-9"-5,2 6 0,0 1-4,3 3 0,0-1-3,0 2-2,6-1 0,-3 1-1,6-3 0,0-1 0,4-4-2,0-1 2,3-6 0,2-1-1,-3-5 0,3 0-1,-3-9 0,1-1 1,-4-4-1,-1-3 0,-2-4 1,-1-2 0,-3-3-1,0 1 0,-5-3 0,4 1-1,-4 5 1,0 2-1,0 5 1,0 2-1,-2 4-1,2 9-2,0 0-5,0 0-16,0 0-14,0 0-2,-4-11 1</inkml:trace>
  <inkml:trace contextRef="#ctx0" brushRef="#br1" timeOffset="96357">21573 4917 19,'-13'-4'21,"13"4"-4,-12 6-5,5 4-4,3 4-5,0 5-12,4 9-18,-5-4 0</inkml:trace>
  <inkml:trace contextRef="#ctx0" brushRef="#br1" timeOffset="98736">21939 5268 7,'0'0'12,"0"0"2,0 0-5,0 0 0,0 0 0,0 0-4,-8 0 1,8 0-1,0 0-1,-3 9 1,3-9-2,0 0 2,-6 10-2,6-10-1,0 0 1,-5 12 1,5-12-2,0 0 1,0 0-1,0 0-1,-5 10 1,5-10 0,0 0-1,0 0 0,0 0 2,0 0-1,0 0-1,0 0 1,0 0-1,-4 10 1,4-10-1,0 0 0,0 0 1,0 0-1,0 0 0,0 0 0,-9 11 0,9-11 0,-6 8-1,6-8 1,-8 20-1,1-6 0,1 0 1,-4 5-1,1 1 1,-3 2-1,1-1 0,-2 1 0,-2-1 0,3-1 0,0 0 0,1-1 0,-1-2-1,2-2 1,-1-1 0,4-4-1,0 2 1,1-2-1,6-10 1,-10 11 0,10-11 0,-6 10 0,6-10 0,0 0 0,-9 9 0,9-9 1,0 0-1,-10 3 1,10-3 0,-10 0-1,10 0 1,-20 3 1,7 0-2,-3 1 2,-4 2-2,-2 2 0,-4 2 1,-6 4-1,-3-1 0,-2 6 0,-4-1 0,-3 1 1,-2 0-1,-1 3 0,-2 0 0,3-3 1,1 0-1,1-2 0,4-1 0,3-3 0,4-3 0,5-1 0,4-4 0,3-2 0,4-3 0,3 0 0,4 0 0,10 0 0,-10-5 0,10 5 0,0 0-1,-7-12 1,7 12 1,0 0-1,0 0 0,0 0 0,0 0 0,-9 0 0,9 0 1,-9 5-1,9-5-1,-12 9 1,12-9 0,-9 15 0,9-6 0,0 2 0,0 2 0,6 0 0,2 1 0,3 4 0,3-4-1,6 1 1,1-1 0,5-4 0,0-3 0,2-4 0,0-3 0,2-8 0,-3 1 1,-2-6-1,-2-4 0,-2-1 1,-4-4-1,-3 0 0,-4 1 1,-3 0-1,-7 3 1,0-2 0,-6 6-1,-2 4 1,-7 2 0,-3 5-1,-3 3 1,-4 3-1,-3 5 1,-2 2-1,1 4 0,-1 0-1,6 1-1,2-2-3,12 3-14,10-6-18,0-10-1,15 5-2</inkml:trace>
  <inkml:trace contextRef="#ctx0" brushRef="#br1" timeOffset="100766">22355 5840 2,'0'0'18,"0"0"1,-10 0-4,10 0-1,0 0-5,0 0 1,0 9-2,0-9-3,10 16 1,-3-1-1,1-3-2,7 8-1,-3 2 1,5 3 0,1 2-1,1 2 1,1 1-2,0 4 0,2-3-1,-1 1 1,-1-2-1,1-1 1,-2-4 0,0-1-1,-4-1 1,-2-4-1,-3-3 1,-2-4-1,-2-2 0,-6-10 0,5 10 0,-5-10 0,0 0 0,0 0 1,-11-3-1,11 3 0,-13-3 0,4 3 0,-1 0 0,-1 0 1,-2 4-1,-4 2 0,-3-1 0,-2 5 0,-4 2 0,-3 2 0,-5 3 0,-7 6 1,-4 0-2,-5 5 2,-4 2-2,-2 1 2,-3 4-1,1-2 0,-1 2 0,2-2 0,8-1 1,3-6-1,5 2 0,5-6 0,5-4 0,5-4 0,6-3 0,3-3 1,4-2-2,4-3 1,9-3 0,-12 2 0,12-2 0,0 0 0,0 0 0,0 0-1,0 0 0,0 0-3,0 0-9,0 0-12,0 0-8,15 5-5</inkml:trace>
  <inkml:trace contextRef="#ctx0" brushRef="#br1" timeOffset="101391">21709 6722 19,'-33'-24'20,"18"21"-3,-1 3-4,-1 10-3,-1 4-1,4 8-1,-2 0-1,4 10-1,2-1-2,5 6-1,5-1 0,0 3 0,11-1-1,3-3-1,4-2 2,3-4-3,2-5 1,3-9 0,-1-5 0,0-8 0,-2-5 0,0-6 0,-3-6 1,-1-4-1,-1-4 1,-4-5 1,-3-3 0,-1 1 1,-4-6-2,-6 3 1,0 0-1,-3 2 1,-6 2-1,-2 6-1,-7 5 1,-1 6-1,-5 3 0,0 9-1,0 4-2,0 1-2,2 10-5,0-6-18,7-1-11,5-1-3,10-7 2</inkml:trace>
  <inkml:trace contextRef="#ctx0" brushRef="#br1" timeOffset="102339">22938 5343 6,'-10'0'35,"10"0"0,0 0-11,0 0-6,8 15-5,-8-15-5,21 17-2,-9-4-1,6 6-2,-2 3 0,2 4-1,-4 0-1,0 4-1,-4 5-1,-4-2-3,-3 2-7,-3-4-7,-5-4-20,-1-1-1,-5-6 0</inkml:trace>
  <inkml:trace contextRef="#ctx0" brushRef="#br1" timeOffset="102678">23201 5256 26,'14'16'38,"-7"-5"-2,-2-1-17,9 8-2,-4-3-6,8 7-4,-4-3-2,4 8-2,-2-3 0,0 5 0,-3 1-2,-1 2-1,-4 6-2,-8-4-4,2 8-16,-4-1-17,-9-4 0,-3 2-4</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1:49.248"/>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212">13757 14027 10,'-9'-3'17,"-1"-3"-3,10 6 1,-10-7-3,10 7-1,-11-11-2,11 11 0,-7-19 0,7 8-1,0-5-1,4-2 1,-1-5-1,10 4-2,-4-8 3,9 5-3,-2-6-1,6 3 0,0-1-1,6 5 0,0-2 0,6 1-1,4 5 0,2 5 0,3 2-1,2 7 1,0 3-1,3 11 0,0 5 0,-3 5-1,-1 5 0,-7 9 1,-5 5-1,-8 6 0,-6 8 0,-8 1-1,-10 7 0,-11 2-1,-7 3-1,-8 0-1,-3-1-3,-10-10-6,4 2-21,-4-6-5,-5-10-2,6-5 2</inkml:trace>
  <inkml:trace contextRef="#ctx0" brushRef="#br0" timeOffset="2161">13944 13921 3,'-13'-6'20,"13"6"-1,-12-8 0,12 8-4,-5-11 1,5 11-4,0-10-2,0 10-2,5-11 0,-5 11-4,12-10 0,-12 10-1,13 0-1,-13 0 0,12 6 0,-12-6-1,6 17 0,-6-8 0,0 2-1,0-2 1,0-9-1,-9 14 0,9-14 0,-10 6 1,10-6-1,-12-8 0,12 8 0,-10-18 0,6 7 1,4 0-1,-4 1 0,4 10 0,0-16 0,0 16-3,0 0-10,11-3-25,-11 3 2,10 12-3</inkml:trace>
  <inkml:trace contextRef="#ctx0" brushRef="#br0" timeOffset="2957">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41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6682">13274 14999 4,'-7'-14'12,"7"14"0,-9-16-2,9 16-1,-12-15-2,12 15 0,-10-13-2,10 13 0,-8-9-1,8 9 1,0 0 1,-11-10-1,11 10-1,0 0 0,0 0 0,0 0-2,0 0 0,0 0 0,0 0-1,0 0-1,0 0 0,0 0 0,0 10 0,0-10 1,0 0-1,0 0 0,0 0-1,0 0-4,0 0-3,0 0-10,0 0-16,0 0 1</inkml:trace>
  <inkml:trace contextRef="#ctx0" brushRef="#br0" timeOffset="7849">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8332">12277 15269 26,'-66'-36'22,"37"18"-2,0-8-5,3 1-4,0-6-1,5 5-1,2-6-3,6 5 2,3-2-4,6 5 0,4 0-1,6 7-1,2 2 0,7 8 1,4 3-1,5 4-1,4 9-1,4 3 1,3 7-1,6 3 0,-4 6 0,0 2 0,-3 0 0,-4 3 1,-6 0-1,-7 3 1,-10-1-1,-7-1 1,-11-4 0,-8-2-1,-7-4 0,-5-6-2,-3-3-4,-7-11-5,1-8-28,0-2 1,-1-11-3</inkml:trace>
  <inkml:trace contextRef="#ctx0" brushRef="#br0" timeOffset="9726">13007 14121 12,'-24'-2'23,"10"-4"-2,-7 0-3,2 3 0,-9-9-6,1 5 0,-5-10 0,0 2-4,-2-6-2,1-2 1,-2-6-3,4 3-2,1-5 0,3 2-1,4 0 0,2 4-1,2 4 1,6 4-1,1 4 0,4 2-1,8 11-3,-10-5-4,10 5-15,5 15-15,-5-15-3,5 18 3</inkml:trace>
  <inkml:trace contextRef="#ctx0" brushRef="#br0" timeOffset="10174">12454 13746 9,'-44'5'32,"24"4"-15,6 0-2,-3 2-3,7 7-4,2 5-2,8 6 0,0 5-1,7 4-1,1-1-1,8 3 1,2-5 0,4-1-1,0-12 0,2-5-1,0-15 1,-2-7-1,1-10 0,-2-11 0,-5-6 1,-1-7 1,-6-3-2,-4-1-1,-5-2 1,-8 4-1,-7 3 1,-3 6-1,-9 8-1,-4 5 0,-2 10-2,-4 9-4,5 10-12,2 10-20,1 4 0,8 11-3</inkml:trace>
  <inkml:trace contextRef="#ctx0" brushRef="#br0" timeOffset="12362">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3867">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trace contextRef="#ctx0" brushRef="#br1" timeOffset="20992">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1" timeOffset="21970">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1" timeOffset="25913">4664 10028 1,'-12'-16'22,"12"0"-2,7-6-1,1-10-5,6-4 1,0-6-6,7-1 1,1-2-5,4 5-2,1 2 0,1 7-3,1 6-4,-4 5-2,4 6-9,-5 8-13,-4-1-4,3 7-3</inkml:trace>
  <inkml:trace contextRef="#ctx0" brushRef="#br1" timeOffset="26244">4757 10107 3,'10'-18'32,"-2"0"-11,2-5-4,6-5 0,-2-4-4,7-2-3,-1-2-2,2 1-2,0 4-3,0 2-1,-1 5-4,-2 3-4,1 8-12,-4 6-14,-5 0-3,1 7 2</inkml:trace>
  <inkml:trace contextRef="#ctx0" brushRef="#br1" timeOffset="26619">4609 9850 17,'3'-15'24,"10"6"-4,-2 9-5,5 7-3,2 0-3,4 9-1,5 2-3,4 7-1,1 2-1,3 4-1,-1-1-2,-1 0 0,-5 0-2,-4-7-3,-2-1-9,-6-3-16,-6-13-2,0-2-2</inkml:trace>
  <inkml:trace contextRef="#ctx0" brushRef="#br1" timeOffset="26928">4729 9732 30,'-3'-8'19,"3"8"-2,0 0-3,19 0-3,-9 7-4,9 5 0,0 6-2,8 10-2,3 8 0,4 6-1,3 6-5,1 2-11,2 0-16,12 5-3,-8-9-2</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1:49.248"/>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definitions>
  <inkml:trace contextRef="#ctx0" brushRef="#br0">7589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212">7151 14027 10,'9'-3'17,"1"-3"-3,-10 6 1,10-7-3,-10 7-1,11-11-2,-11 11 0,7-19 0,-7 8-1,0-5-1,-4-2 1,1-5-1,-10 4-2,4-8 3,-9 5-3,2-6-1,-6 3 0,0-1-1,-6 5 0,0-2 0,-6 1-1,-4 5 0,-2 5 0,-3 2-1,-2 7 1,0 3-1,-3 11 0,0 5 0,3 5-1,1 5 0,7 9 1,5 5-1,8 6 0,6 8 0,8 1-1,10 7 0,11 2-1,7 3-1,8 0-1,3-1-3,10-10-6,-4 2-21,4-6-5,5-10-2,-6-5 2</inkml:trace>
  <inkml:trace contextRef="#ctx0" brushRef="#br0" timeOffset="2161">6964 13921 3,'13'-6'20,"-13"6"-1,12-8 0,-12 8-4,5-11 1,-5 11-4,0-10-2,0 10-2,-5-11 0,5 11-4,-12-10 0,12 10-1,-13 0-1,13 0 0,-12 6 0,12-6-1,-6 17 0,6-8 0,0 2-1,0-2 1,0-9-1,9 14 0,-9-14 0,10 6 1,-10-6-1,12-8 0,-12 8 0,10-18 0,-6 7 1,-4 0-1,4 1 0,-4 10 0,0-16 0,0 16-3,0 0-10,-11-3-25,11 3 2,-10 12-3</inkml:trace>
  <inkml:trace contextRef="#ctx0" brushRef="#br0" timeOffset="2957">7360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414">7218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6682">7634 14999 4,'7'-14'12,"-7"14"0,9-16-2,-9 16-1,12-15-2,-12 15 0,10-13-2,-10 13 0,8-9-1,-8 9 1,0 0 1,11-10-1,-11 10-1,0 0 0,0 0 0,0 0-2,0 0 0,0 0 0,0 0-1,0 0-1,0 0 0,0 0 0,0 10 0,0-10 1,0 0-1,0 0 0,0 0-1,0 0-4,0 0-3,0 0-10,0 0-16,0 0 1</inkml:trace>
  <inkml:trace contextRef="#ctx0" brushRef="#br0" timeOffset="7849">7683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8332">8631 15269 26,'66'-36'22,"-37"18"-2,0-8-5,-3 1-4,0-6-1,-5 5-1,-2-6-3,-6 5 2,-3-2-4,-6 5 0,-4 0-1,-6 7-1,-2 2 0,-7 8 1,-4 3-1,-5 4-1,-4 9-1,-4 3 1,-3 7-1,-6 3 0,4 6 0,0 2 0,3 0 0,4 3 1,6 0-1,7 3 1,10-1-1,7-1 1,11-4 0,8-2-1,7-4 0,5-6-2,3-3-4,7-11-5,-1-8-28,0-2 1,1-11-3</inkml:trace>
  <inkml:trace contextRef="#ctx0" brushRef="#br0" timeOffset="9726">7901 14121 12,'24'-2'23,"-10"-4"-2,7 0-3,-2 3 0,9-9-6,-1 5 0,5-10 0,0 2-4,2-6-2,-1-2 1,2-6-3,-4 3-2,-1-5 0,-3 2-1,-4 0 0,-2 4-1,-2 4 1,-6 4-1,-1 4 0,-4 2-1,-8 11-3,10-5-4,-10 5-15,-5 15-15,5-15-3,-5 18 3</inkml:trace>
  <inkml:trace contextRef="#ctx0" brushRef="#br0" timeOffset="10174">8454 13746 9,'44'5'32,"-24"4"-15,-6 0-2,3 2-3,-7 7-4,-2 5-2,-8 6 0,0 5-1,-7 4-1,-1-1-1,-8 3 1,-2-5 0,-4-1-1,0-12 0,-2-5-1,0-15 1,2-7-1,-1-10 0,2-11 0,5-6 1,1-7 1,6-3-2,4-1-1,5-2 1,8 4-1,7 3 1,3 6-1,9 8-1,4 5 0,2 10-2,4 9-4,-5 10-12,-2 10-20,-1 4 0,-8 11-3</inkml:trace>
  <inkml:trace contextRef="#ctx0" brushRef="#br0" timeOffset="12362">5774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3867">5391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trace contextRef="#ctx0" brushRef="#br1" timeOffset="20992">16480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1" timeOffset="21970">16642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1" timeOffset="25913">16244 10028 1,'12'-16'22,"-12"0"-2,-7-6-1,-1-10-5,-6-4 1,0-6-6,-7-1 1,-1-2-5,-4 5-2,-1 2 0,-1 7-3,-1 6-4,4 5-2,-4 6-9,5 8-13,4-1-4,-3 7-3</inkml:trace>
  <inkml:trace contextRef="#ctx0" brushRef="#br1" timeOffset="26244">16151 10107 3,'-10'-18'32,"2"0"-11,-2-5-4,-6-5 0,2-4-4,-7-2-3,1-2-2,-2 1-2,0 4-3,0 2-1,1 5-4,2 3-4,-1 8-12,4 6-14,5 0-3,-1 7 2</inkml:trace>
  <inkml:trace contextRef="#ctx0" brushRef="#br1" timeOffset="26619">16299 9850 17,'-3'-15'24,"-10"6"-4,2 9-5,-5 7-3,-2 0-3,-4 9-1,-5 2-3,-4 7-1,-1 2-1,-3 4-1,1-1-2,1 0 0,5 0-2,4-7-3,2-1-9,6-3-16,6-13-2,0-2-2</inkml:trace>
  <inkml:trace contextRef="#ctx0" brushRef="#br1" timeOffset="26928">16179 9732 30,'3'-8'19,"-3"8"-2,0 0-3,-19 0-3,9 7-4,-9 5 0,0 6-2,-8 10-2,-3 8 0,-4 6-1,-3 6-5,-1 2-11,-2 0-16,-12 5-3,8-9-2</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1:49.248"/>
    </inkml:context>
    <inkml:brush xml:id="br0">
      <inkml:brushProperty name="width" value="0.10583" units="cm"/>
      <inkml:brushProperty name="height" value="0.10583" units="cm"/>
      <inkml:brushProperty name="color" value="#FF0000"/>
    </inkml:brush>
    <inkml:brush xml:id="br1">
      <inkml:brushProperty name="width" value="0.10583" units="cm"/>
      <inkml:brushProperty name="height" value="0.10583" units="cm"/>
      <inkml:brushProperty name="color" value="#0070C0"/>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212">13757 14027 10,'-9'-3'17,"-1"-3"-3,10 6 1,-10-7-3,10 7-1,-11-11-2,11 11 0,-7-19 0,7 8-1,0-5-1,4-2 1,-1-5-1,10 4-2,-4-8 3,9 5-3,-2-6-1,6 3 0,0-1-1,6 5 0,0-2 0,6 1-1,4 5 0,2 5 0,3 2-1,2 7 1,0 3-1,3 11 0,0 5 0,-3 5-1,-1 5 0,-7 9 1,-5 5-1,-8 6 0,-6 8 0,-8 1-1,-10 7 0,-11 2-1,-7 3-1,-8 0-1,-3-1-3,-10-10-6,4 2-21,-4-6-5,-5-10-2,6-5 2</inkml:trace>
  <inkml:trace contextRef="#ctx0" brushRef="#br0" timeOffset="2161">13944 13921 3,'-13'-6'20,"13"6"-1,-12-8 0,12 8-4,-5-11 1,5 11-4,0-10-2,0 10-2,5-11 0,-5 11-4,12-10 0,-12 10-1,13 0-1,-13 0 0,12 6 0,-12-6-1,6 17 0,-6-8 0,0 2-1,0-2 1,0-9-1,-9 14 0,9-14 0,-10 6 1,10-6-1,-12-8 0,12 8 0,-10-18 0,6 7 1,4 0-1,-4 1 0,4 10 0,0-16 0,0 16-3,0 0-10,11-3-25,-11 3 2,10 12-3</inkml:trace>
  <inkml:trace contextRef="#ctx0" brushRef="#br0" timeOffset="2957">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41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6682">13274 14999 4,'-7'-14'12,"7"14"0,-9-16-2,9 16-1,-12-15-2,12 15 0,-10-13-2,10 13 0,-8-9-1,8 9 1,0 0 1,-11-10-1,11 10-1,0 0 0,0 0 0,0 0-2,0 0 0,0 0 0,0 0-1,0 0-1,0 0 0,0 0 0,0 10 0,0-10 1,0 0-1,0 0 0,0 0-1,0 0-4,0 0-3,0 0-10,0 0-16,0 0 1</inkml:trace>
  <inkml:trace contextRef="#ctx0" brushRef="#br0" timeOffset="7849">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8332">12277 15269 26,'-66'-36'22,"37"18"-2,0-8-5,3 1-4,0-6-1,5 5-1,2-6-3,6 5 2,3-2-4,6 5 0,4 0-1,6 7-1,2 2 0,7 8 1,4 3-1,5 4-1,4 9-1,4 3 1,3 7-1,6 3 0,-4 6 0,0 2 0,-3 0 0,-4 3 1,-6 0-1,-7 3 1,-10-1-1,-7-1 1,-11-4 0,-8-2-1,-7-4 0,-5-6-2,-3-3-4,-7-11-5,1-8-28,0-2 1,-1-11-3</inkml:trace>
  <inkml:trace contextRef="#ctx0" brushRef="#br0" timeOffset="9726">13007 14121 12,'-24'-2'23,"10"-4"-2,-7 0-3,2 3 0,-9-9-6,1 5 0,-5-10 0,0 2-4,-2-6-2,1-2 1,-2-6-3,4 3-2,1-5 0,3 2-1,4 0 0,2 4-1,2 4 1,6 4-1,1 4 0,4 2-1,8 11-3,-10-5-4,10 5-15,5 15-15,-5-15-3,5 18 3</inkml:trace>
  <inkml:trace contextRef="#ctx0" brushRef="#br0" timeOffset="10174">12454 13746 9,'-44'5'32,"24"4"-15,6 0-2,-3 2-3,7 7-4,2 5-2,8 6 0,0 5-1,7 4-1,1-1-1,8 3 1,2-5 0,4-1-1,0-12 0,2-5-1,0-15 1,-2-7-1,1-10 0,-2-11 0,-5-6 1,-1-7 1,-6-3-2,-4-1-1,-5-2 1,-8 4-1,-7 3 1,-3 6-1,-9 8-1,-4 5 0,-2 10-2,-4 9-4,5 10-12,2 10-20,1 4 0,8 11-3</inkml:trace>
  <inkml:trace contextRef="#ctx0" brushRef="#br0" timeOffset="12362">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3867">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trace contextRef="#ctx0" brushRef="#br1" timeOffset="20992">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1" timeOffset="21970">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1" timeOffset="25913">4664 10028 1,'-12'-16'22,"12"0"-2,7-6-1,1-10-5,6-4 1,0-6-6,7-1 1,1-2-5,4 5-2,1 2 0,1 7-3,1 6-4,-4 5-2,4 6-9,-5 8-13,-4-1-4,3 7-3</inkml:trace>
  <inkml:trace contextRef="#ctx0" brushRef="#br1" timeOffset="26244">4757 10107 3,'10'-18'32,"-2"0"-11,2-5-4,6-5 0,-2-4-4,7-2-3,-1-2-2,2 1-2,0 4-3,0 2-1,-1 5-4,-2 3-4,1 8-12,-4 6-14,-5 0-3,1 7 2</inkml:trace>
  <inkml:trace contextRef="#ctx0" brushRef="#br1" timeOffset="26619">4609 9850 17,'3'-15'24,"10"6"-4,-2 9-5,5 7-3,2 0-3,4 9-1,5 2-3,4 7-1,1 2-1,3 4-1,-1-1-2,-1 0 0,-5 0-2,-4-7-3,-2-1-9,-6-3-16,-6-13-2,0-2-2</inkml:trace>
  <inkml:trace contextRef="#ctx0" brushRef="#br1" timeOffset="26928">4729 9732 30,'-3'-8'19,"3"8"-2,0 0-3,19 0-3,-9 7-4,9 5 0,0 6-2,8 10-2,3 8 0,4 6-1,3 6-5,1 2-11,2 0-16,12 5-3,-8-9-2</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33.004"/>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0001">4664 10028 1,'-12'-16'22,"12"0"-2,7-6-1,1-10-5,6-4 1,0-6-6,7-1 1,1-2-5,4 5-2,1 2 0,1 7-3,1 6-4,-4 5-2,4 6-9,-5 8-13,-4-1-4,3 7-3</inkml:trace>
  <inkml:trace contextRef="#ctx0" brushRef="#br0" timeOffset="3.0001">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37.108"/>
    </inkml:context>
    <inkml:brush xml:id="br0">
      <inkml:brushProperty name="width" value="0.10583" units="cm"/>
      <inkml:brushProperty name="height" value="0.10583" units="cm"/>
      <inkml:brushProperty name="color" value="#0070C0"/>
    </inkml:brush>
  </inkml:definitions>
  <inkml:trace contextRef="#ctx0" brushRef="#br0">4504 11080 6,'-48'-11'17,"27"-2"-1,-4-4-1,3-4 1,-1-11-3,3-6-2,1-11-1,6-5-2,0-6-2,8-3 3,1-11-4,4-2-1,7-6 0,8-4-1,-2-7 2,8 3-2,1-7 0,4 5-1,8-4 0,4 6-1,5 4 1,1 7 0,5 6-1,7 10 0,4 0 1,8 9-1,1 6 1,7 9 0,6 6-1,4 9 1,5 5-1,3 11 1,0 8 0,6 6-1,1 9 0,4 5-1,1 7 1,3 5 0,-5 4-1,-1 5 1,0 4-1,-3 8 1,-9 6-1,-7 4 0,-8 13 0,1 6 1,-13 13-1,-5 11 0,-15 8 0,-5 3 0,-14 10-2,-15-4-3,-10 10-9,-16-6-24,-15-7-4,-16-3-2,-18-13 2</inkml:trace>
  <inkml:trace contextRef="#ctx0" brushRef="#br0" timeOffset="1">4266 10864 1,'7'40'12,"-2"-21"-2,5 6 3,2-1-5,1 5 2,3 1 0,0 0-2,6-2-1,-2 4-1,3-1 1,2-1-2,10 4-1,-5-4 2,7 0-1,-1-2-1,10 6 1,1-6-1,6 7 0,3-4-1,4 3 0,6 1-1,5 2 0,1-6 0,6 0 0,1-2 0,2-1 1,0-9-2,4 5 1,-3-10-1,5-1 0,3-5 0,3-4 0,-1-4-1,2 0 1,-3-4-1,1-6 1,-4-4-1,-1-2 0,-8-4 1,-1-6-1,-8-9 0,0-3 0,-9-9 0,-2-4 0,-3-7 1,-4-2-1,-7-2 0,-5 0 0,-8 5 0,-4 7 0,-6 2 1,-6 9-1,-7 4-1,-9 8 0,5 8-2,-10 0-10,5 19-23,-6-14-1,6 14-2</inkml:trace>
  <inkml:trace contextRef="#ctx0" brushRef="#br0" timeOffset="2.0001">4851 10477 1,'-17'-25'22,"17"-1"-2,10-9-1,2-15-5,8-7 1,1-10-6,10-1 1,1-3-5,6 8-2,2 3 0,1 11-3,2 9-4,-7 8-2,7 10-9,-8 13-13,-5-2-4,4 11-3</inkml:trace>
  <inkml:trace contextRef="#ctx0" brushRef="#br0" timeOffset="3.0001">4988 10602 3,'15'-29'32,"-4"1"-11,4-9-4,9-7 0,-4-6-4,11-4-3,-1-3-2,2 1-2,0 7-3,1 4-1,-3 7-4,-2 4-4,2 14-12,-7 9-14,-7 0-3,2 11 2</inkml:trace>
  <inkml:trace contextRef="#ctx0" brushRef="#br0" timeOffset="4">4770 10195 17,'5'-24'24,"14"10"-4,-3 14-5,8 11-3,2 0-3,6 15-1,8 2-3,6 12-1,1 2-1,4 8-1,-1-3-2,-1 0 0,-8 1-2,-6-12-3,-3-1-9,-8-5-16,-9-20-2,-1-4-2</inkml:trace>
  <inkml:trace contextRef="#ctx0" brushRef="#br0" timeOffset="5">4947 10009 30,'-5'-13'19,"5"13"-2,0 0-3,28 0-3,-13 11-4,13 8 0,0 9-2,12 17-2,4 12 0,6 9-1,4 10-5,2 3-11,3 0-16,17 8-3,-11-14-2</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43.621"/>
    </inkml:context>
    <inkml:brush xml:id="br0">
      <inkml:brushProperty name="width" value="0.15875" units="cm"/>
      <inkml:brushProperty name="height" value="0.15875" units="cm"/>
      <inkml:brushProperty name="color" value="#0070C0"/>
    </inkml:brush>
  </inkml:definitions>
  <inkml:trace contextRef="#ctx0" brushRef="#br0">4666 12510 6,'-81'-20'17,"46"-3"-1,-7-8-1,5-5 1,-2-21-3,6-11-2,1-19-1,10-9-2,0-11-2,14-6 3,1-20-4,7-3-1,12-10 0,13-7-1,-3-14 2,13 7-2,2-13 0,7 10-1,13-10 0,8 12-1,6 9 1,3 11 0,8 11-1,12 17 0,7 0 1,13 17-1,2 11 1,12 15 0,11 10-1,4 18 1,10 8-1,5 20 1,0 14 0,10 11-1,3 15 0,4 10-1,3 12 1,5 9 0,-7 8-1,-3 8 1,-1 6-1,-3 17 1,-16 9-1,-12 8 0,-13 22 0,1 12 1,-21 22-1,-9 21 0,-25 13 0,-10 6 0,-22 17-2,-24-6-3,-18 17-9,-27-11-24,-25-11-4,-27-6-2,-30-23 2</inkml:trace>
  <inkml:trace contextRef="#ctx0" brushRef="#br0" timeOffset="1">4266 12126 1,'12'70'12,"-4"-36"-2,9 11 3,3-2-5,2 8 2,5 2 0,0 1-2,10-3-1,-4 5-1,6 1 1,3-4-2,17 7-1,-9-7 2,12 1-1,-1-3-1,16 8 1,2-8-1,10 11 0,5-6-1,7 4 0,10 2-1,8 6 0,2-15 0,10 4 0,2-6 0,3-1 1,0-16-2,8 9 1,-6-18-1,8-2 0,4-9 0,6-6 0,0-8-1,2 0 1,-5-8-1,0-9 1,-4-9-1,-4-2 0,-11-9 1,-3-8-1,-13-17 0,-2-6 0,-12-16 0,-5-7 0,-5-13 1,-8-3-1,-9-4 0,-10 1 0,-13 9 0,-7 10 0,-10 7 1,-10 13-1,-12 9-1,-15 14 0,8 14-2,-16 0-10,8 34-23,-10-25-1,10 25-2</inkml:trace>
  <inkml:trace contextRef="#ctx0" brushRef="#br0" timeOffset="2.0001">5249 11434 1,'-29'-45'22,"29"0"-2,17-18-1,3-27-5,14-12 1,1-16-6,17-4 1,2-5-5,10 14-2,3 6 0,2 20-3,3 16-4,-10 15-2,9 16-9,-11 23-13,-11-3-4,8 20-3</inkml:trace>
  <inkml:trace contextRef="#ctx0" brushRef="#br0" timeOffset="3.0001">5479 11657 3,'25'-51'32,"-5"0"-11,4-14-4,16-14 0,-5-11-4,16-6-3,-1-6-2,4 4-2,1 10-3,-1 6-1,-2 14-4,-5 9-4,2 22-12,-9 18-14,-13-1-3,3 20 2</inkml:trace>
  <inkml:trace contextRef="#ctx0" brushRef="#br0" timeOffset="4">5114 10931 17,'7'-42'24,"25"17"-4,-5 25-5,13 19-3,4 1-3,11 25-1,11 6-3,11 20-1,2 5-1,7 11-1,-2-2-2,-2 0 0,-13 0-2,-10-20-3,-4-3-9,-16-9-16,-14-36-2,0-5-2</inkml:trace>
  <inkml:trace contextRef="#ctx0" brushRef="#br0" timeOffset="5">5410 10598 30,'-7'-22'19,"7"22"-2,0 0-3,47 0-3,-23 19-4,23 15 0,0 17-2,20 28-2,7 23 0,10 16-1,7 18-5,3 5-11,5 0-16,30 15-3,-21-27-2</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54.677"/>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1">4664 10028 1,'-12'-16'22,"12"0"-2,7-6-1,1-10-5,6-4 1,0-6-6,7-1 1,1-2-5,4 5-2,1 2 0,1 7-3,1 6-4,-4 5-2,4 6-9,-5 8-13,-4-1-4,3 7-3</inkml:trace>
  <inkml:trace contextRef="#ctx0" brushRef="#br0" timeOffset="2.0001">4757 10107 3,'10'-18'32,"-2"0"-11,2-5-4,6-5 0,-2-4-4,7-2-3,-1-2-2,2 1-2,0 4-3,0 2-1,-1 5-4,-2 3-4,1 8-12,-4 6-14,-5 0-3,1 7 2</inkml:trace>
  <inkml:trace contextRef="#ctx0" brushRef="#br0" timeOffset="3.0001">4609 9850 17,'3'-15'24,"10"6"-4,-2 9-5,5 7-3,2 0-3,4 9-1,5 2-3,4 7-1,1 2-1,3 4-1,-1-1-2,-1 0 0,-5 0-2,-4-7-3,-2-1-9,-6-3-16,-6-13-2,0-2-2</inkml:trace>
  <inkml:trace contextRef="#ctx0" brushRef="#br0" timeOffset="4">4729 9732 30,'-3'-8'19,"3"8"-2,0 0-3,19 0-3,-9 7-4,9 5 0,0 6-2,8 10-2,3 8 0,4 6-1,3 6-5,1 2-11,2 0-16,12 5-3,-8-9-2</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59.154"/>
    </inkml:context>
    <inkml:brush xml:id="br0">
      <inkml:brushProperty name="width" value="0.15875" units="cm"/>
      <inkml:brushProperty name="height" value="0.15875" units="cm"/>
      <inkml:brushProperty name="color" value="#0070C0"/>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2 0,2-5 0,3 0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9:06.617"/>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12.255"/>
    </inkml:context>
    <inkml:brush xml:id="br0">
      <inkml:brushProperty name="width" value="0.21167" units="cm"/>
      <inkml:brushProperty name="height" value="0.21167" units="cm"/>
      <inkml:brushProperty name="color" value="#0070C0"/>
    </inkml:brush>
  </inkml:definitions>
  <inkml:trace contextRef="#ctx0" brushRef="#br0">4266 13207 1,'24'97'12,"-9"-50"-2,18 15 3,6-4-5,4 12 2,10 4 0,0 0-2,19-4-1,-9 8-1,14 0 1,5-4-2,33 7-1,-18-7 2,23 0-1,0-4-1,30 12 1,4-12-1,19 15 0,10-7-1,15 4 0,18 3-1,16 8 0,4-19 0,19 4 0,5-8 0,5 0 1,0-23-2,14 11 1,-9-23-1,14-4 0,9-12 0,11-7 0,-1-12-1,5 0 1,-9-12-1,0-11 1,-10-12-1,-5-4 0,-24-11 1,-70 4-1</inkml:trace>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14.004"/>
    </inkml:context>
    <inkml:brush xml:id="br0">
      <inkml:brushProperty name="width" value="0.21167" units="cm"/>
      <inkml:brushProperty name="height" value="0.21167" units="cm"/>
      <inkml:brushProperty name="color" value="#0070C0"/>
    </inkml:brush>
  </inkml:definitions>
  <inkml:trace contextRef="#ctx0" brushRef="#br0">5046 13736 6,'-159'-27'17,"92"-4"-1,-15-12-1,10-8 1,-5-27-3,14-15-2,0-27-1,20-13-2,0-14-2,28-9 3,1-27-4,14-3-1,24-16 0,24-8-1,-5-20 2,25 9-2,4-16 0,15 11-1,24-11 0,14 15-1,14 12 1,6 16 0,14 15-1,24 24 0,14-1 1,25 24-1,4 15 1,25 20 0,18 15-1,11 24 1,18 11-1,10 28 1,1 19 0,18 16-1,5 19 0,10 15-1,5 16 1,9 12 0,-14 11-1,-5 12 1,0 8-1,-9 23 1,-30 12-1,-23 12 0,-25 30 0,1 17 1,-39 30-1,-20 27 0,-47 20 0,-20 8 0,-43 23-2,-81-299-3</inkml:trace>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07.163"/>
    </inkml:context>
    <inkml:brush xml:id="br0">
      <inkml:brushProperty name="width" value="0.21167" units="cm"/>
      <inkml:brushProperty name="height" value="0.21167" units="cm"/>
      <inkml:brushProperty name="color" value="#0070C0"/>
    </inkml:brush>
  </inkml:definitions>
  <inkml:trace contextRef="#ctx0" brushRef="#br0">12367 13698 42,'-64'77'-42</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2:07:04.595"/>
    </inkml:context>
    <inkml:brush xml:id="br0">
      <inkml:brushProperty name="width" value="0.10583" units="cm"/>
      <inkml:brushProperty name="height" value="0.10583" units="cm"/>
      <inkml:brushProperty name="color" value="#0070C0"/>
    </inkml:brush>
  </inkml:definitions>
  <inkml:trace contextRef="#ctx0" brushRef="#br0">3763 6318 20,'-40'-6'27,"18"1"-6,4 5-8,-4 0-1,4 0-4,-5 0 0,5 10-3,-2 1-1,3 6 0,1 3 1,3 7-3,2 6-1,6 3 1,5 5 0,3 0-1,6-1 1,6-2-1,6-5 0,3-5 0,6-8 1,2-9-1,3-11 1,1-10 1,-1-9-3,-1-8 2,-3-9-2,-1-2 2,-8-3-2,-1-1 2,-14 2-2,-4 5 1,-9 3 0,-10 7 0,-11 7-1,-8 6-2,-7 12-2,-9 0-5,6 15-9,-3 7-20,2 3-1,12 5-1</inkml:trace>
  <inkml:trace contextRef="#ctx0" brushRef="#br0" timeOffset="1">3681 6179 3,'-26'10'24,"14"-10"-6,-1-5 0,4-3-5,-4-9-1,6-1-3,-5-10-1,4-3-1,0-7-3,2-2 2,2-7 0,4 0-2,0-2-1,11-1-1,-2 3 0,6 2 0,2 4-1,3 6 0,1 4 1,3 7-2,1 6 0,2 7 0,1 9 0,0 7 0,1 7 0,-3 12 2,-2 5-2,-2 8 1,-6 5-1,-1 5 1,-8 2 0,-3 3-1,-4-1 1,0-1-1,-5-1 0,-1-3-1,-2-4 1,1-5 0,0-5-1,0-9 1,3-4-1,1-10 1,3-9-1,0 0 1,7-19 0,1 0 0,5-5-2,2-3 2,6-8 2,2 0-2,7-1 0,4 1 1,6-1-1,5 3 0,2 2 0,2 3 1,-2 4-1,2 7 0,-2 3 0,-7 6 0,-3 4 0,-6 8 0,-5 4 0,-5 6 0,-6 6 1,-5 4-2,-6 7 2,-4 4-1,-9 3 0,-5 5 0,-6 3 0,-4-1 0,-5 0 0,0-1 0,-5-3 0,-1-5 0,1-2 0,-1-8 0,2-6 0,1-8 0,0-4 0,6-4 0,4-4 0,1-4 0,6 0-1,2-1 1,13 5-1,0 0 0,-7-11-1,7 11 0,13-5 1,1 5 1,5 0-1,5 0 1,4 0 0,6 5 0,4-1 0,3 3 1,1 0-2,3 4 1,-5 0 0,0 3 0,-3 2 0,-3 1 0,-3 3 0,-5 2 0,-5 0 0,-5 3 1,-3 3 0,-7 1-1,-6 1 2,0 2-2,-10-1 2,-6 4-2,-5 0 1,-6-2 0,-6-5-1,-6-1 0,-3-6 0,-6-6 0,-4-8 0,0-7 0,3-5 0,2-5 0,4-6-1,4-1 1,8-4 0,6 1-1,10 2 1,2 0-2,5 3 2,3 0-2,5 4 2,0 1-1,0 10 0,0 0 0,18-8 1,-18 8-1,16 18 1,-5-5 0,0 9-1,1 3 2,-1 6-1,-2 3 0,-1 4 0,-4 3 0,-4 2 0,0 1 1,-4-1-1,-5 2 0,-9-2 0,-2 0 1,-8-3-1,-3-2 1,-5-5 0,-6-4 3,-5-8-3,-1-4 0,-4-11 0,-2-6-1,-2-12 0,5-9 0,2-6 0,8-7-1,7-4 0,9-4 0,10-3 1,10-1-2,9 0 2,5 3-2,4 3 4,2 2-4,1 4 4,0 4-4,-4 7 4,0 2-2,-3 6 0,-5 5 0,-4 10 2,0 0-2,0 0 0,0 0 0,-8 14 0,1-3 0,-3 1 0,-4 1 0,-1 3 0,-3-1 0,-3 0 0,-2 0 1,-4-1-1,-2-3 0,-3-4 0,-1-1 0,-1-6 0,-4-4 0,-2-5 1,4-6-1,-2-4 1,3-4-1,3-3 0,4-6 0,3-3 1,5-3-1,6-2-1,4-1 1,6 1-1,4 1 1,0 2-1,7 5 0,3 6-1,2 4 0,4 7 2,2 3-1,4 5 0,1 3 1,1 4-1,3 0 0,1 6 1,-1 1 0,1 2-1,-3-1 1,1 0 0,-5 2 1,0-3-1,-2-2 1,-3-1-1,-3-1 0,-2-3 1,-1 0 0,-10 0 0,10-4 1,-10 4 1,5-10-2,-5 10 1,-8-15-1,-2 7 0,-4-2 0,-3-1 0,-5-4-1,-1 1 0,-2-3 0,-1 0 0,-1-2 0,1-3 1,1-2-1,1-1 1,2-5-1,4-3 0,1-1 0,6-2 1,2-3-2,9 1 0,0-1 1,6 3 0,7 2-1,4 4 0,5 4 1,5 2-1,5 7 0,5 8 1,4 9-1,3 6 1,1 12 0,0 11 0,-2 6 1,-1 10-2,-5 3-2,-3 7-7,-7 1-27,-2-5 1,1 0-2</inkml:trace>
  <inkml:trace contextRef="#ctx0" brushRef="#br0" timeOffset="2">3459 7014 6,'-38'43'12,"14"-14"1,-3 2-3,0 5 0,0 3 1,-2 3-3,9 3-1,-5 0 1,7 5-2,1 1-1,4-1 2,5-1-3,-1-3 1,5-2-2,4-4 0,0-8 0,0-3 1,3-7-1,2-3-1,-5-7-1,7-2 1,-7-10-1,0 0 1,4 10-1,-4-10 1,0 0-3,0 0-2,0 0-13,0 0-17,0 0-2,0 0-2</inkml:trace>
  <inkml:trace contextRef="#ctx0" brushRef="#br0" timeOffset="3">3146 7737 10,'-12'-31'18,"6"11"-2,-3-1 0,-4-2-5,2 1-2,-7-4-1,3 4-2,-4 0-2,-2 2-1,-4 2 0,-3 5-2,-2 0 0,-3 6 0,0 3-1,-1 4 0,0 0 0,0 8 0,3 4 0,3-3 0,5 6 0,4 2 0,4 0-1,4 0 1,4 3 0,7 0 0,0-1 0,10 1 0,5 1 1,2-1-1,9 2 2,3-1 0,7-1-1,2 1 0,3-3 0,4-3 0,-3-1 0,-1-2 0,-3-6 0,-3-1 0,-4 0 1,-7-5-1,-1 3-1,-5-3 0,-5 0 0,-2 2 0,-11-2 0,14 4 2,-14-4-1,0 0-1,0 0 2,0 0 0,0 0-1,0 0 1,-10 4-1,10-4 1,-15-4-1,15 4 0,-17-5-1,17 5 0,-11-13 0,11 13 0,0-19 0,8 5-1,2-3 0,8-2 0,4-3 0,7-3 1,7 0 0,4 0-1,7-1 1,5 1 0,4 2 1,3 4-1,0 5 0,0 6 0,-2 5 0,-3 3 0,-7 5 0,-6 4 0,-7 3 0,-7 3 0,-8 2 1,-6 0-1,-9 1 1,-8 2 0,-6 0 0,-9 1 0,-8 0-1,-6 0 1,-5 0 0,-6-1-1,-5-1 0,-2-3 1,-4-2-1,2 0 0,1-5 0,6 0 0,2-4 0,6-2 0,7-3 0,6 0 0,6 0 0,7-4 0,12 4-1,-12-6 1,12 6 0,0 0-1,0 0-1,13-10-1,-13 10-3,14 3-12,-3-3-17,-1 12 0,-10-12-2</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9:16.126"/>
    </inkml:context>
    <inkml:brush xml:id="br0">
      <inkml:brushProperty name="width" value="0.21167" units="cm"/>
      <inkml:brushProperty name="height" value="0.21167" units="cm"/>
      <inkml:brushProperty name="color" value="#0070C0"/>
    </inkml:brush>
  </inkml:definitions>
  <inkml:trace contextRef="#ctx0" brushRef="#br0">6183 12255 1,'-58'-63'22,"58"1"-2,34-23-1,4-40-5,30-15 1,-1-23-6,34-4 1,5-8-5,19 19-2,5 9 0,5 26-3,5 24-4,-20 19-2,20 24-9,-25 30-13,-18-3-4,13 27-3</inkml:trace>
  <inkml:trace contextRef="#ctx0" brushRef="#br0" timeOffset="1">6631 12562 3,'48'-70'32,"-10"0"-11,10-20-4,29-19 0,-9-15-4,33-8-3,-5-8-2,10 4-2,0 15-3,0 9-1,-5 18-4,-9 13-4,4 30-12,-19 24-14,-24 0-3,5 27 2</inkml:trace>
  <inkml:trace contextRef="#ctx0" brushRef="#br0" timeOffset="2">5918 11563 17,'14'-59'24,"49"24"-4,-10 35-5,24 27-3,10 1-3,19 34-1,24 8-3,19 27-1,5 8-1,14 16-1,-4-5-2,-5 1 0,-24-1-2,-19-26-3,-11-5-9,-27-11-16,-30-50-2,0-9-2</inkml:trace>
  <inkml:trace contextRef="#ctx0" brushRef="#br0" timeOffset="3">6496 11104 30,'-15'-31'19,"15"31"-2,0 0-3,92 0-3,-44 27-4,43 20 0,1 23-2,38 38-2,14 32 0,20 24-1,14 22-5,5 9-11,10-1-16,57 20-3,-38-35-2</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9:40.610"/>
    </inkml:context>
    <inkml:brush xml:id="br0">
      <inkml:brushProperty name="width" value="0.05292" units="cm"/>
      <inkml:brushProperty name="height" value="0.05292" units="cm"/>
      <inkml:brushProperty name="color" value="#0070C0"/>
    </inkml:brush>
  </inkml:definitions>
  <inkml:trace contextRef="#ctx0" brushRef="#br0">4368 9956 6,'-20'-5'17,"11"0"-1,-2-1-1,1-2 1,0-4-3,2-3-2,0-4-1,2-1-2,1-3-2,3-2 3,0-3-4,2-1-1,3-3 0,3 0-1,0-4 2,3 1-2,0-2 0,3 2-1,2-2 0,3 3-1,1 1 1,1 3 0,2 2-1,3 3 0,2 1 1,3 3-1,0 3 1,4 3 0,3 2-1,0 4 1,4 2-1,0 4 1,0 3 0,3 2-1,1 4 0,1 2-1,0 2 1,2 2 0,-2 2-1,-1 2 1,1 1-1,-2 4 1,-4 1-1,-3 2 0,-3 5 0,-1 3 1,-4 4-1,-2 5 0,-7 3 0,-3 0 0,-5 5-2,-7-2-3,-4 4-9,-7-2-24,-6-3-4,-7-1-2,-8-5 2</inkml:trace>
  <inkml:trace contextRef="#ctx0" brushRef="#br0" timeOffset="1">4266 9873 1,'3'15'12,"-1"-7"-2,2 1 3,2 0-5,-1 2 2,2 1 0,0-1-2,3 0-1,-2 1-1,2 0 1,1 0-2,4 1-1,-3-2 2,4 1-1,0-1-1,4 1 1,0-1-1,3 3 0,1-2-1,2 0 0,2 2-1,2 0 0,1-2 0,3 0 0,0-1 0,1 0 1,-1-4-2,3 2 1,-1-3-1,1-1 0,1-2 0,2-2 0,0-1-1,0 0 1,0-1-1,-1-3 1,-1-2-1,-1 0 0,-3-1 1,0-3-1,-4-4 0,0 0 0,-4-4 0,0-2 0,-2-2 1,-2-1-1,-3-1 0,-2 1 0,-3 1 0,-2 2 0,-2 2 1,-3 3-1,-4 2-1,-3 2 0,2 4-2,-4 0-10,2 7-23,-2-6-1,2 6-2</inkml:trace>
  <inkml:trace contextRef="#ctx0" brushRef="#br0" timeOffset="1">4518 9725 1,'-8'-10'22,"8"0"-2,4-3-1,1-7-5,4-1 1,0-5-6,4 0 1,1-1-5,3 2-2,0 2 0,1 5-3,0 2-4,-2 4-2,2 4-9,-3 4-13,-2 0-4,1 4-3</inkml:trace>
  <inkml:trace contextRef="#ctx0" brushRef="#br0" timeOffset="2.0001">4576 9772 3,'7'-11'32,"-2"1"-11,1-4-4,4-3 0,-1-3-4,4 0-3,0-2-2,1 1-2,0 2-3,0 1-1,-1 4-4,-1 1-4,1 5-12,-3 4-14,-3 0-3,0 4 2</inkml:trace>
  <inkml:trace contextRef="#ctx0" brushRef="#br0" timeOffset="3.0001">4483 9617 17,'2'-10'24,"6"5"-4,-1 5-5,3 4-3,1 1-3,3 4-1,3 2-3,3 4-1,0 2-1,2 1-1,0 1-2,-1-1 0,-4 0-2,-2-4-3,-1-1-9,-4-1-16,-3-9-2,-1 0-2</inkml:trace>
  <inkml:trace contextRef="#ctx0" brushRef="#br0" timeOffset="4">4559 9545 30,'-2'-5'19,"2"5"-2,0 0-3,12 0-3,-6 4-4,6 4 0,0 3-2,5 6-2,2 4 0,3 5-1,1 3-5,1 1-11,1 1-16,8 2-3,-5-5-2</inkml:trace>
</inkml:ink>
</file>

<file path=ppt/ink/ink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9:55.322"/>
    </inkml:context>
    <inkml:brush xml:id="br0">
      <inkml:brushProperty name="width" value="0.21167" units="cm"/>
      <inkml:brushProperty name="height" value="0.21167" units="cm"/>
      <inkml:brushProperty name="color" value="#0070C0"/>
    </inkml:brush>
  </inkml:definitions>
  <inkml:trace contextRef="#ctx0" brushRef="#br0">4790 13651 6,'-107'-26'17,"62"-5"-1,-10-11-1,6-7 1,-2-28-3,9-14-2,0-27-1,12-12-2,1-15-2,20-8 3,-1-26-4,10-4-1,16-15 0,16-8-1,-2-19 2,15 7-2,3-15 0,10 12-1,17-12 0,9 16-1,10 11 1,3 15 0,9 16-1,17 22 0,10 1 1,15 22-1,4 16 1,16 18 0,13 16-1,7 23 1,12 11-1,7 27 1,0 19 0,13 15-1,3 20 0,6 14-1,4 16 1,6 11 0,-9 12-1,-4 11 1,0 8-1,-6 23 1,-19 11-1,-17 11 0,-16 32 0,0 14 1,-26 31-1,-12 26 0,-33 20 0,-13 7 0,-29 24-2,-33-9-3,-22 23-9,-35-14-24,-33-16-4,-36-8-2,-38-30 2</inkml:trace>
  <inkml:trace contextRef="#ctx0" brushRef="#br0" timeOffset="1">4266 13133 1,'16'95'12,"-6"-49"-2,12 15 3,4-4-5,3 12 2,7 3 0,0 1-2,12-5-1,-6 9-1,10-1 1,3-4-2,22 9-1,-12-9 2,16 0-1,0-3-1,19 11 1,3-11-1,14 15 0,5-8-1,11 4 0,12 4-1,11 8 0,2-20 0,13 4 0,4-7 0,3 0 1,-1-23-2,11 11 1,-7-23-1,10-3 0,6-12 0,7-8 0,-1-11-1,4 0 1,-7-11-1,1-12 1,-7-11-1,-3-5 0,-17-10 1,-3-12-1,-15-23 0,-4-8 0,-17-22 0,-5-8 0,-8-19 1,-8-4-1,-14-4 0,-13 0 0,-16 12 0,-9 15 0,-14 7 1,-12 20-1,-17 11-1,-19 19 0,10 19-2,-20 1-10,10 45-23,-13-35-1,13 35-2</inkml:trace>
  <inkml:trace contextRef="#ctx0" brushRef="#br0" timeOffset="2">5553 12198 1,'-39'-61'22,"39"0"-2,22-23-1,4-38-5,20-15 1,-1-24-6,23-3 1,3-7-5,13 18-2,3 8 0,4 27-3,2 23-4,-12 18-2,13 24-9,-17 30-13,-12-4-4,9 27-3</inkml:trace>
  <inkml:trace contextRef="#ctx0" brushRef="#br0" timeOffset="3">5853 12499 3,'33'-68'32,"-8"-1"-11,8-19-4,18-18 0,-5-16-4,22-8-3,-4-8-2,7 5-2,0 15-3,1 7-1,-5 20-4,-5 10-4,3 32-12,-14 22-14,-15 0-3,3 27 2</inkml:trace>
  <inkml:trace contextRef="#ctx0" brushRef="#br0" timeOffset="4">5375 11519 17,'9'-57'24,"33"23"-4,-6 34-5,16 26-3,6 1-3,13 34-1,16 8-3,14 26-1,2 8-1,10 15-1,-3-3-2,-3-1 0,-17 1-2,-12-28-3,-7-3-9,-19-11-16,-20-50-2,0-8-2</inkml:trace>
  <inkml:trace contextRef="#ctx0" brushRef="#br0" timeOffset="5">5763 11069 30,'-10'-31'19,"10"31"-2,0 0-3,61 0-3,-28 27-4,28 19 0,1 23-2,25 37-2,10 32 0,13 22-1,9 23-5,4 8-11,6 0-16,40 18-3,-27-33-2</inkml:trace>
</inkml:ink>
</file>

<file path=ppt/ink/ink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18"/>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24"/>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30"/>
    </inkml:context>
    <inkml:brush xml:id="br0">
      <inkml:brushProperty name="width" value="0.10583" units="cm"/>
      <inkml:brushProperty name="height" value="0.10583" units="cm"/>
      <inkml:brushProperty name="color" value="#0070C0"/>
    </inkml:brush>
  </inkml:definitions>
  <inkml:trace contextRef="#ctx0" brushRef="#br0">4504 11080 6,'-48'-11'17,"27"-2"-1,-4-4-1,3-4 1,-1-11-3,3-6-2,1-11-1,6-5-2,0-6-2,8-3 3,1-11-4,4-2-1,7-6 0,8-4-1,-2-7 2,8 3-2,1-7 0,4 5-1,8-4 0,4 6-1,5 4 1,1 7 0,5 6-1,7 10 0,4 0 1,8 9-1,1 6 1,7 9 0,6 6-1,4 9 1,5 5-1,3 11 1,0 8 0,6 6-1,1 9 0,4 5-1,1 7 1,3 5 0,-5 4-1,-1 5 1,0 4-1,-3 8 1,-9 6-1,-7 4 0,-8 13 0,1 6 1,-13 13-1,-5 11 0,-15 8 0,-5 3 0,-14 10-2,-15-4-3,-10 10-9,-16-6-24,-15-7-4,-16-3-2,-18-13 2</inkml:trace>
  <inkml:trace contextRef="#ctx0" brushRef="#br0" timeOffset="1">4266 10864 1,'7'40'12,"-2"-21"-2,5 6 3,2-1-5,1 5 2,3 1 0,0 0-2,6-2-1,-2 4-1,3-1 1,2-1-2,10 4-1,-5-4 2,7 0-1,-1-2-1,10 6 1,1-6-1,6 7 0,3-4-1,4 3 0,6 1-1,5 2 0,1-6 0,6 0 0,1-2 0,2-1 1,0-9-2,4 5 1,-3-10-1,5-1 0,3-5 0,3-4 0,-1-4-1,2 0 1,-3-4-1,1-6 1,-4-4-1,-1-2 0,-8-4 1,-1-6-1,-8-9 0,0-3 0,-9-9 0,-2-4 0,-3-7 1,-4-2-1,-7-2 0,-5 0 0,-8 5 0,-4 7 0,-6 2 1,-6 9-1,-7 4-1,-9 8 0,5 8-2,-10 0-10,5 19-23,-6-14-1,6 14-2</inkml:trace>
  <inkml:trace contextRef="#ctx0" brushRef="#br0" timeOffset="2">4851 10477 1,'-17'-25'22,"17"-1"-2,10-9-1,2-15-5,8-7 1,1-10-6,10-1 1,1-3-5,6 8-2,2 3 0,1 11-3,2 9-4,-7 8-2,7 10-9,-8 13-13,-5-2-4,4 11-3</inkml:trace>
  <inkml:trace contextRef="#ctx0" brushRef="#br0" timeOffset="3">4988 10602 3,'15'-29'32,"-4"1"-11,4-9-4,9-7 0,-4-6-4,11-4-3,-1-3-2,2 1-2,0 7-3,1 4-1,-3 7-4,-2 4-4,2 14-12,-7 9-14,-7 0-3,2 11 2</inkml:trace>
  <inkml:trace contextRef="#ctx0" brushRef="#br0" timeOffset="4">4770 10195 17,'5'-24'24,"14"10"-4,-3 14-5,8 11-3,2 0-3,6 15-1,8 2-3,6 12-1,1 2-1,4 8-1,-1-3-2,-1 0 0,-8 1-2,-6-12-3,-3-1-9,-8-5-16,-9-20-2,-1-4-2</inkml:trace>
  <inkml:trace contextRef="#ctx0" brushRef="#br0" timeOffset="5">4947 10009 30,'-5'-13'19,"5"13"-2,0 0-3,28 0-3,-13 11-4,13 8 0,0 9-2,12 17-2,4 12 0,6 9-1,4 10-5,2 3-11,3 0-16,17 8-3,-11-14-2</inkml:trace>
</inkml:ink>
</file>

<file path=ppt/ink/ink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36"/>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42"/>
    </inkml:context>
    <inkml:brush xml:id="br0">
      <inkml:brushProperty name="width" value="0.15875" units="cm"/>
      <inkml:brushProperty name="height" value="0.15875" units="cm"/>
      <inkml:brushProperty name="color" value="#0070C0"/>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1 0,2-3 0,3-1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ink/ink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48"/>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54"/>
    </inkml:context>
    <inkml:brush xml:id="br0">
      <inkml:brushProperty name="width" value="0.05292" units="cm"/>
      <inkml:brushProperty name="height" value="0.05292" units="cm"/>
      <inkml:brushProperty name="color" value="#0070C0"/>
    </inkml:brush>
  </inkml:definitions>
  <inkml:trace contextRef="#ctx0" brushRef="#br0">4368 9955 6,'-20'-4'17,"11"-1"-1,-2-2-1,1-1 1,0-4-3,2-2-2,0-5-1,2-2-2,1-2-2,3-1 3,0-5-4,2 0-1,3-2 0,3-2-1,0-3 2,3 2-2,0-3 0,3 2-1,2-2 0,3 2-1,1 3 1,1 1 0,2 3-1,3 4 0,2 0 1,3 3-1,0 3 1,4 3 0,3 2-1,0 4 1,4 2-1,0 4 1,0 3 0,3 2-1,1 4 0,1 2-1,0 2 1,2 2 0,-2 2-1,-1 2 1,1 1-1,-2 3 1,-4 3-1,-3 1 0,-3 5 0,-1 3 1,-4 4-1,-2 5 0,-7 2 0,-3 2 0,-5 3-2,-7 0-3,-4 3-9,-7-3-24,-6-2-4,-7-1-2,-8-5 2</inkml:trace>
  <inkml:trace contextRef="#ctx0" brushRef="#br0" timeOffset="1">4266 9872 1,'3'16'12,"-1"-9"-2,2 3 3,2-1-5,-1 2 2,2 0 0,0 1-2,3-2-1,-2 3-1,2-1 1,1-1-2,4 2-1,-3-2 2,4 1-1,0-1-1,4 2 1,0-3-1,3 4 0,1-2-1,2 1 0,2 0-1,2 1 0,1-2 0,3 0 0,0-1 0,1 0 1,-1-4-2,3 2 1,-1-3-1,1-1 0,1-2 0,2-2 0,0-1-1,0 0 1,0-1-1,-1-3 1,-1-2-1,-1 0 0,-3-1 1,0-3-1,-4-3 0,0-2 0,-4-3 0,0-2 0,-2-2 1,-2-1-1,-3-1 0,-2 1 0,-3 1 0,-2 3 0,-2 0 1,-3 4-1,-4 2-1,-3 3 0,2 2-2,-4 1-10,2 7-23,-2-5-1,2 5-2</inkml:trace>
  <inkml:trace contextRef="#ctx0" brushRef="#br0" timeOffset="2">4518 9724 1,'-8'-10'22,"8"1"-2,4-5-1,1-5-5,4-3 1,0-3-6,4-1 1,1-2-5,3 4-2,0 1 0,1 4-3,0 4-4,-2 3-2,2 4-9,-3 4-13,-2 0-4,1 4-3</inkml:trace>
  <inkml:trace contextRef="#ctx0" brushRef="#br0" timeOffset="3">4576 9772 3,'7'-11'32,"-2"0"-11,1-3-4,4-3 0,-1-2-4,4-2-3,0-1-2,1 1-2,0 2-3,0 2-1,-1 2-4,-1 3-4,1 4-12,-3 3-14,-3 1-3,0 4 2</inkml:trace>
  <inkml:trace contextRef="#ctx0" brushRef="#br0" timeOffset="4">4483 9616 17,'2'-9'24,"6"4"-4,-1 5-5,3 4-3,1 0-3,3 6-1,3 1-3,3 4-1,0 1-1,2 3-1,0-1-2,-1 0 0,-4 1-2,-2-6-3,-1 1-9,-4-3-16,-3-7-2,-1-2-2</inkml:trace>
  <inkml:trace contextRef="#ctx0" brushRef="#br0" timeOffset="5">4559 9545 30,'-2'-5'19,"2"5"-2,0 0-3,12 0-3,-6 4-4,6 3 0,0 4-2,5 6-2,2 5 0,3 3-1,1 5-5,1 0-11,1 0-16,8 3-3,-5-5-2</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2:07:04.595"/>
    </inkml:context>
    <inkml:brush xml:id="br0">
      <inkml:brushProperty name="width" value="0.10583" units="cm"/>
      <inkml:brushProperty name="height" value="0.10583" units="cm"/>
      <inkml:brushProperty name="color" value="#0070C0"/>
    </inkml:brush>
  </inkml:definitions>
  <inkml:trace contextRef="#ctx0" brushRef="#br0">3763 6318 20,'-40'-6'27,"18"1"-6,4 5-8,-4 0-1,4 0-4,-5 0 0,5 10-3,-2 1-1,3 6 0,1 3 1,3 7-3,2 6-1,6 3 1,5 5 0,3 0-1,6-1 1,6-2-1,6-5 0,3-5 0,6-8 1,2-9-1,3-11 1,1-10 1,-1-9-3,-1-8 2,-3-9-2,-1-2 2,-8-3-2,-1-1 2,-14 2-2,-4 5 1,-9 3 0,-10 7 0,-11 7-1,-8 6-2,-7 12-2,-9 0-5,6 15-9,-3 7-20,2 3-1,12 5-1</inkml:trace>
  <inkml:trace contextRef="#ctx0" brushRef="#br0" timeOffset="1">3681 6179 3,'-26'10'24,"14"-10"-6,-1-5 0,4-3-5,-4-9-1,6-1-3,-5-10-1,4-3-1,0-7-3,2-2 2,2-7 0,4 0-2,0-2-1,11-1-1,-2 3 0,6 2 0,2 4-1,3 6 0,1 4 1,3 7-2,1 6 0,2 7 0,1 9 0,0 7 0,1 7 0,-3 12 2,-2 5-2,-2 8 1,-6 5-1,-1 5 1,-8 2 0,-3 3-1,-4-1 1,0-1-1,-5-1 0,-1-3-1,-2-4 1,1-5 0,0-5-1,0-9 1,3-4-1,1-10 1,3-9-1,0 0 1,7-19 0,1 0 0,5-5-2,2-3 2,6-8 2,2 0-2,7-1 0,4 1 1,6-1-1,5 3 0,2 2 0,2 3 1,-2 4-1,2 7 0,-2 3 0,-7 6 0,-3 4 0,-6 8 0,-5 4 0,-5 6 0,-6 6 1,-5 4-2,-6 7 2,-4 4-1,-9 3 0,-5 5 0,-6 3 0,-4-1 0,-5 0 0,0-1 0,-5-3 0,-1-5 0,1-2 0,-1-8 0,2-6 0,1-8 0,0-4 0,6-4 0,4-4 0,1-4 0,6 0-1,2-1 1,13 5-1,0 0 0,-7-11-1,7 11 0,13-5 1,1 5 1,5 0-1,5 0 1,4 0 0,6 5 0,4-1 0,3 3 1,1 0-2,3 4 1,-5 0 0,0 3 0,-3 2 0,-3 1 0,-3 3 0,-5 2 0,-5 0 0,-5 3 1,-3 3 0,-7 1-1,-6 1 2,0 2-2,-10-1 2,-6 4-2,-5 0 1,-6-2 0,-6-5-1,-6-1 0,-3-6 0,-6-6 0,-4-8 0,0-7 0,3-5 0,2-5 0,4-6-1,4-1 1,8-4 0,6 1-1,10 2 1,2 0-2,5 3 2,3 0-2,5 4 2,0 1-1,0 10 0,0 0 0,18-8 1,-18 8-1,16 18 1,-5-5 0,0 9-1,1 3 2,-1 6-1,-2 3 0,-1 4 0,-4 3 0,-4 2 0,0 1 1,-4-1-1,-5 2 0,-9-2 0,-2 0 1,-8-3-1,-3-2 1,-5-5 0,-6-4 3,-5-8-3,-1-4 0,-4-11 0,-2-6-1,-2-12 0,5-9 0,2-6 0,8-7-1,7-4 0,9-4 0,10-3 1,10-1-2,9 0 2,5 3-2,4 3 4,2 2-4,1 4 4,0 4-4,-4 7 4,0 2-2,-3 6 0,-5 5 0,-4 10 2,0 0-2,0 0 0,0 0 0,-8 14 0,1-3 0,-3 1 0,-4 1 0,-1 3 0,-3-1 0,-3 0 0,-2 0 1,-4-1-1,-2-3 0,-3-4 0,-1-1 0,-1-6 0,-4-4 0,-2-5 1,4-6-1,-2-4 1,3-4-1,3-3 0,4-6 0,3-3 1,5-3-1,6-2-1,4-1 1,6 1-1,4 1 1,0 2-1,7 5 0,3 6-1,2 4 0,4 7 2,2 3-1,4 5 0,1 3 1,1 4-1,3 0 0,1 6 1,-1 1 0,1 2-1,-3-1 1,1 0 0,-5 2 1,0-3-1,-2-2 1,-3-1-1,-3-1 0,-2-3 1,-1 0 0,-10 0 0,10-4 1,-10 4 1,5-10-2,-5 10 1,-8-15-1,-2 7 0,-4-2 0,-3-1 0,-5-4-1,-1 1 0,-2-3 0,-1 0 0,-1-2 0,1-3 1,1-2-1,1-1 1,2-5-1,4-3 0,1-1 0,6-2 1,2-3-2,9 1 0,0-1 1,6 3 0,7 2-1,4 4 0,5 4 1,5 2-1,5 7 0,5 8 1,4 9-1,3 6 1,1 12 0,0 11 0,-2 6 1,-1 10-2,-5 3-2,-3 7-7,-7 1-27,-2-5 1,1 0-2</inkml:trace>
  <inkml:trace contextRef="#ctx0" brushRef="#br0" timeOffset="2">3459 7014 6,'-38'43'12,"14"-14"1,-3 2-3,0 5 0,0 3 1,-2 3-3,9 3-1,-5 0 1,7 5-2,1 1-1,4-1 2,5-1-3,-1-3 1,5-2-2,4-4 0,0-8 0,0-3 1,3-7-1,2-3-1,-5-7-1,7-2 1,-7-10-1,0 0 1,4 10-1,-4-10 1,0 0-3,0 0-2,0 0-13,0 0-17,0 0-2,0 0-2</inkml:trace>
  <inkml:trace contextRef="#ctx0" brushRef="#br0" timeOffset="3">3146 7737 10,'-12'-31'18,"6"11"-2,-3-1 0,-4-2-5,2 1-2,-7-4-1,3 4-2,-4 0-2,-2 2-1,-4 2 0,-3 5-2,-2 0 0,-3 6 0,0 3-1,-1 4 0,0 0 0,0 8 0,3 4 0,3-3 0,5 6 0,4 2 0,4 0-1,4 0 1,4 3 0,7 0 0,0-1 0,10 1 0,5 1 1,2-1-1,9 2 2,3-1 0,7-1-1,2 1 0,3-3 0,4-3 0,-3-1 0,-1-2 0,-3-6 0,-3-1 0,-4 0 1,-7-5-1,-1 3-1,-5-3 0,-5 0 0,-2 2 0,-11-2 0,14 4 2,-14-4-1,0 0-1,0 0 2,0 0 0,0 0-1,0 0 1,-10 4-1,10-4 1,-15-4-1,15 4 0,-17-5-1,17 5 0,-11-13 0,11 13 0,0-19 0,8 5-1,2-3 0,8-2 0,4-3 0,7-3 1,7 0 0,4 0-1,7-1 1,5 1 0,4 2 1,3 4-1,0 5 0,0 6 0,-2 5 0,-3 3 0,-7 5 0,-6 4 0,-7 3 0,-7 3 0,-8 2 1,-6 0-1,-9 1 1,-8 2 0,-6 0 0,-9 1 0,-8 0-1,-6 0 1,-5 0 0,-6-1-1,-5-1 0,-2-3 1,-4-2-1,2 0 0,1-5 0,6 0 0,2-4 0,6-2 0,7-3 0,6 0 0,6 0 0,7-4 0,12 4-1,-12-6 1,12 6 0,0 0-1,0 0-1,13-10-1,-13 10-3,14 3-12,-3-3-17,-1 12 0,-10-12-2</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16"/>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0001">4664 10028 1,'-12'-16'22,"12"0"-2,7-6-1,1-10-5,6-4 1,0-6-6,7-1 1,1-2-5,4 5-2,1 2 0,1 7-3,1 6-4,-4 5-2,4 6-9,-5 8-13,-4-1-4,3 7-3</inkml:trace>
  <inkml:trace contextRef="#ctx0" brushRef="#br0" timeOffset="3.0001">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22"/>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28"/>
    </inkml:context>
    <inkml:brush xml:id="br0">
      <inkml:brushProperty name="width" value="0.10583" units="cm"/>
      <inkml:brushProperty name="height" value="0.10583" units="cm"/>
      <inkml:brushProperty name="color" value="#0070C0"/>
    </inkml:brush>
  </inkml:definitions>
  <inkml:trace contextRef="#ctx0" brushRef="#br0">4504 11080 6,'-48'-11'17,"27"-2"-1,-4-4-1,3-4 1,-1-11-3,3-6-2,1-11-1,6-5-2,0-6-2,8-3 3,1-11-4,4-2-1,7-6 0,8-4-1,-2-7 2,8 3-2,1-7 0,4 5-1,8-4 0,4 6-1,5 4 1,1 7 0,5 6-1,7 10 0,4 0 1,8 9-1,1 6 1,7 9 0,6 6-1,4 9 1,5 5-1,3 11 1,0 8 0,6 6-1,1 9 0,4 5-1,1 7 1,3 5 0,-5 4-1,-1 5 1,0 4-1,-3 8 1,-9 6-1,-7 4 0,-8 13 0,1 6 1,-13 13-1,-5 11 0,-15 8 0,-5 3 0,-14 10-2,-15-4-3,-10 10-9,-16-6-24,-15-7-4,-16-3-2,-18-13 2</inkml:trace>
  <inkml:trace contextRef="#ctx0" brushRef="#br0" timeOffset="1">4266 10864 1,'7'40'12,"-2"-21"-2,5 6 3,2-1-5,1 5 2,3 1 0,0 0-2,6-2-1,-2 4-1,3-1 1,2-1-2,10 4-1,-5-4 2,7 0-1,-1-2-1,10 6 1,1-6-1,6 7 0,3-4-1,4 3 0,6 1-1,5 2 0,1-6 0,6 0 0,1-2 0,2-1 1,0-9-2,4 5 1,-3-10-1,5-1 0,3-5 0,3-4 0,-1-4-1,2 0 1,-3-4-1,1-6 1,-4-4-1,-1-2 0,-8-4 1,-1-6-1,-8-9 0,0-3 0,-9-9 0,-2-4 0,-3-7 1,-4-2-1,-7-2 0,-5 0 0,-8 5 0,-4 7 0,-6 2 1,-6 9-1,-7 4-1,-9 8 0,5 8-2,-10 0-10,5 19-23,-6-14-1,6 14-2</inkml:trace>
  <inkml:trace contextRef="#ctx0" brushRef="#br0" timeOffset="2">4851 10477 1,'-17'-25'22,"17"-1"-2,10-9-1,2-15-5,8-7 1,1-10-6,10-1 1,1-3-5,6 8-2,2 3 0,1 11-3,2 9-4,-7 8-2,7 10-9,-8 13-13,-5-2-4,4 11-3</inkml:trace>
  <inkml:trace contextRef="#ctx0" brushRef="#br0" timeOffset="3">4988 10602 3,'15'-29'32,"-4"1"-11,4-9-4,9-7 0,-4-6-4,11-4-3,-1-3-2,2 1-2,0 7-3,1 4-1,-3 7-4,-2 4-4,2 14-12,-7 9-14,-7 0-3,2 11 2</inkml:trace>
  <inkml:trace contextRef="#ctx0" brushRef="#br0" timeOffset="4">4770 10195 17,'5'-24'24,"14"10"-4,-3 14-5,8 11-3,2 0-3,6 15-1,8 2-3,6 12-1,1 2-1,4 8-1,-1-3-2,-1 0 0,-8 1-2,-6-12-3,-3-1-9,-8-5-16,-9-20-2,-1-4-2</inkml:trace>
  <inkml:trace contextRef="#ctx0" brushRef="#br0" timeOffset="5">4947 10009 30,'-5'-13'19,"5"13"-2,0 0-3,28 0-3,-13 11-4,13 8 0,0 9-2,12 17-2,4 12 0,6 9-1,4 10-5,2 3-11,3 0-16,17 8-3,-11-14-2</inkml:trace>
</inkml:ink>
</file>

<file path=ppt/ink/ink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34"/>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40"/>
    </inkml:context>
    <inkml:brush xml:id="br0">
      <inkml:brushProperty name="width" value="0.15875" units="cm"/>
      <inkml:brushProperty name="height" value="0.15875" units="cm"/>
      <inkml:brushProperty name="color" value="#0070C0"/>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2 0,2-5 0,3 0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ink/ink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46"/>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52"/>
    </inkml:context>
    <inkml:brush xml:id="br0">
      <inkml:brushProperty name="width" value="0.05292" units="cm"/>
      <inkml:brushProperty name="height" value="0.05292" units="cm"/>
      <inkml:brushProperty name="color" value="#0070C0"/>
    </inkml:brush>
  </inkml:definitions>
  <inkml:trace contextRef="#ctx0" brushRef="#br0">4368 9956 6,'-20'-5'17,"11"0"-1,-2-1-1,1-2 1,0-4-3,2-3-2,0-4-1,2-1-2,1-3-2,3-2 3,0-3-4,2-1-1,3-3 0,3 0-1,0-4 2,3 1-2,0-2 0,3 2-1,2-2 0,3 3-1,1 1 1,1 3 0,2 2-1,3 3 0,2 1 1,3 3-1,0 3 1,4 3 0,3 2-1,0 4 1,4 2-1,0 4 1,0 3 0,3 2-1,1 4 0,1 2-1,0 2 1,2 2 0,-2 2-1,-1 2 1,1 1-1,-2 4 1,-4 1-1,-3 2 0,-3 5 0,-1 3 1,-4 4-1,-2 5 0,-7 3 0,-3 0 0,-5 5-2,-7-2-3,-4 4-9,-7-2-24,-6-3-4,-7-1-2,-8-5 2</inkml:trace>
  <inkml:trace contextRef="#ctx0" brushRef="#br0" timeOffset="1">4266 9873 1,'3'15'12,"-1"-7"-2,2 1 3,2 0-5,-1 2 2,2 1 0,0-1-2,3 0-1,-2 1-1,2 0 1,1 0-2,4 1-1,-3-2 2,4 1-1,0-1-1,4 1 1,0-1-1,3 3 0,1-2-1,2 0 0,2 2-1,2 0 0,1-2 0,3 0 0,0-1 0,1 0 1,-1-4-2,3 2 1,-1-3-1,1-1 0,1-2 0,2-2 0,0-1-1,0 0 1,0-1-1,-1-3 1,-1-2-1,-1 0 0,-3-1 1,0-3-1,-4-4 0,0 0 0,-4-4 0,0-2 0,-2-2 1,-2-1-1,-3-1 0,-2 1 0,-3 1 0,-2 2 0,-2 2 1,-3 3-1,-4 2-1,-3 2 0,2 4-2,-4 0-10,2 7-23,-2-6-1,2 6-2</inkml:trace>
  <inkml:trace contextRef="#ctx0" brushRef="#br0" timeOffset="2">4518 9725 1,'-8'-10'22,"8"0"-2,4-3-1,1-7-5,4-1 1,0-5-6,4 0 1,1-1-5,3 2-2,0 2 0,1 5-3,0 2-4,-2 4-2,2 4-9,-3 4-13,-2 0-4,1 4-3</inkml:trace>
  <inkml:trace contextRef="#ctx0" brushRef="#br0" timeOffset="3">4576 9772 3,'7'-11'32,"-2"1"-11,1-4-4,4-3 0,-1-3-4,4 0-3,0-2-2,1 1-2,0 2-3,0 1-1,-1 4-4,-1 1-4,1 5-12,-3 4-14,-3 0-3,0 4 2</inkml:trace>
  <inkml:trace contextRef="#ctx0" brushRef="#br0" timeOffset="4">4483 9617 17,'2'-10'24,"6"5"-4,-1 5-5,3 4-3,1 1-3,3 4-1,3 2-3,3 4-1,0 2-1,2 1-1,0 1-2,-1-1 0,-4 0-2,-2-4-3,-1-1-9,-4-1-16,-3-9-2,-1 0-2</inkml:trace>
  <inkml:trace contextRef="#ctx0" brushRef="#br0" timeOffset="5">4559 9545 30,'-2'-5'19,"2"5"-2,0 0-3,12 0-3,-6 4-4,6 4 0,0 3-2,5 6-2,2 4 0,3 5-1,1 3-5,1 1-11,1 1-16,8 2-3,-5-5-2</inkml:trace>
</inkml:ink>
</file>

<file path=ppt/ink/ink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05.266"/>
    </inkml:context>
    <inkml:brush xml:id="br0">
      <inkml:brushProperty name="width" value="0.15875" units="cm"/>
      <inkml:brushProperty name="height" value="0.15875" units="cm"/>
      <inkml:brushProperty name="color" value="#0070C0"/>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1 0,2-3 0,3-1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795"/>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1">4664 10028 1,'-12'-16'22,"12"0"-2,7-6-1,1-10-5,6-4 1,0-6-6,7-1 1,1-2-5,4 5-2,1 2 0,1 7-3,1 6-4,-4 5-2,4 6-9,-5 8-13,-4-1-4,3 7-3</inkml:trace>
  <inkml:trace contextRef="#ctx0" brushRef="#br0" timeOffset="2.0001">4757 10107 3,'10'-18'32,"-2"0"-11,2-5-4,6-5 0,-2-4-4,7-2-3,-1-2-2,2 1-2,0 4-3,0 2-1,-1 5-4,-2 3-4,1 8-12,-4 6-14,-5 0-3,1 7 2</inkml:trace>
  <inkml:trace contextRef="#ctx0" brushRef="#br0" timeOffset="3.0001">4609 9850 17,'3'-15'24,"10"6"-4,-2 9-5,5 7-3,2 0-3,4 9-1,5 2-3,4 7-1,1 2-1,3 4-1,-1-1-2,-1 0 0,-5 0-2,-4-7-3,-2-1-9,-6-3-16,-6-13-2,0-2-2</inkml:trace>
  <inkml:trace contextRef="#ctx0" brushRef="#br0" timeOffset="4">4729 9732 30,'-3'-8'19,"3"8"-2,0 0-3,19 0-3,-9 7-4,9 5 0,0 6-2,8 10-2,3 8 0,4 6-1,3 6-5,1 2-11,2 0-16,12 5-3,-8-9-2</inkml:trace>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00"/>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4-06-14T02:48:20.731"/>
    </inkml:context>
    <inkml:brush xml:id="br0">
      <inkml:brushProperty name="width" value="0.10583" units="cm"/>
      <inkml:brushProperty name="height" value="0.10583" units="cm"/>
      <inkml:brushProperty name="color" value="#0070C0"/>
    </inkml:brush>
  </inkml:definitions>
  <inkml:trace contextRef="#ctx0" brushRef="#br0">3763 6318 20,'-40'-6'27,"18"1"-6,4 5-8,-4 0-1,4 0-4,-5 0 0,5 10-3,-2 1-1,3 6 0,1 3 1,3 7-3,2 6-1,6 3 1,5 5 0,3 0-1,6-1 1,6-2-1,6-5 0,3-5 0,6-8 1,2-9-1,3-11 1,1-10 1,-1-9-3,-1-8 2,-3-9-2,-1-2 2,-8-3-2,-1-1 2,-14 2-2,-4 5 1,-9 3 0,-10 7 0,-11 7-1,-8 6-2,-7 12-2,-9 0-5,6 15-9,-3 7-20,2 3-1,12 5-1</inkml:trace>
  <inkml:trace contextRef="#ctx0" brushRef="#br0" timeOffset="1">3681 6179 3,'-26'10'24,"14"-10"-6,-1-5 0,4-3-5,-4-9-1,6-1-3,-5-10-1,4-3-1,0-7-3,2-2 2,2-7 0,4 0-2,0-2-1,11-1-1,-2 3 0,6 2 0,2 4-1,3 6 0,1 4 1,3 7-2,1 6 0,2 7 0,1 9 0,0 7 0,1 7 0,-3 12 2,-2 5-2,-2 8 1,-6 5-1,-1 5 1,-8 2 0,-3 3-1,-4-1 1,0-1-1,-5-1 0,-1-3-1,-2-4 1,1-5 0,0-5-1,0-9 1,3-4-1,1-10 1,3-9-1,0 0 1,7-19 0,1 0 0,5-5-2,2-3 2,6-8 2,2 0-2,7-1 0,4 1 1,6-1-1,5 3 0,2 2 0,2 3 1,-2 4-1,2 7 0,-2 3 0,-7 6 0,-3 4 0,-6 8 0,-5 4 0,-5 6 0,-6 6 1,-5 4-2,-6 7 2,-4 4-1,-9 3 0,-5 5 0,-6 3 0,-4-1 0,-5 0 0,0-1 0,-5-3 0,-1-5 0,1-2 0,-1-8 0,2-6 0,1-8 0,0-4 0,6-4 0,4-4 0,1-4 0,6 0-1,2-1 1,13 5-1,0 0 0,-7-11-1,7 11 0,13-5 1,1 5 1,5 0-1,5 0 1,4 0 0,6 5 0,4-1 0,3 3 1,1 0-2,3 4 1,-5 0 0,0 3 0,-3 2 0,-3 1 0,-3 3 0,-5 2 0,-5 0 0,-5 3 1,-3 3 0,-7 1-1,-6 1 2,0 2-2,-10-1 2,-6 4-2,-5 0 1,-6-2 0,-6-5-1,-6-1 0,-3-6 0,-6-6 0,-4-8 0,0-7 0,3-5 0,2-5 0,4-6-1,4-1 1,8-4 0,6 1-1,10 2 1,2 0-2,5 3 2,3 0-2,5 4 2,0 1-1,0 10 0,0 0 0,18-8 1,-18 8-1,16 18 1,-5-5 0,0 9-1,1 3 2,-1 6-1,-2 3 0,-1 4 0,-4 3 0,-4 2 0,0 1 1,-4-1-1,-5 2 0,-9-2 0,-2 0 1,-8-3-1,-3-2 1,-5-5 0,-6-4 3,-5-8-3,-1-4 0,-4-11 0,-2-6-1,-2-12 0,5-9 0,2-6 0,8-7-1,7-4 0,9-4 0,10-3 1,10-1-2,9 0 2,5 3-2,4 3 4,2 2-4,1 4 4,0 4-4,-4 7 4,0 2-2,-3 6 0,-5 5 0,-4 10 2,0 0-2,0 0 0,0 0 0,-8 14 0,1-3 0,-3 1 0,-4 1 0,-1 3 0,-3-1 0,-3 0 0,-2 0 1,-4-1-1,-2-3 0,-3-4 0,-1-1 0,-1-6 0,-4-4 0,-2-5 1,4-6-1,-2-4 1,3-4-1,3-3 0,4-6 0,3-3 1,5-3-1,6-2-1,4-1 1,6 1-1,4 1 1,0 2-1,7 5 0,3 6-1,2 4 0,4 7 2,2 3-1,4 5 0,1 3 1,1 4-1,3 0 0,1 6 1,-1 1 0,1 2-1,-3-1 1,1 0 0,-5 2 1,0-3-1,-2-2 1,-3-1-1,-3-1 0,-2-3 1,-1 0 0,-10 0 0,10-4 1,-10 4 1,5-10-2,-5 10 1,-8-15-1,-2 7 0,-4-2 0,-3-1 0,-5-4-1,-1 1 0,-2-3 0,-1 0 0,-1-2 0,1-3 1,1-2-1,1-1 1,2-5-1,4-3 0,1-1 0,6-2 1,2-3-2,9 1 0,0-1 1,6 3 0,7 2-1,4 4 0,5 4 1,5 2-1,5 7 0,5 8 1,4 9-1,3 6 1,1 12 0,0 11 0,-2 6 1,-1 10-2,-5 3-2,-3 7-7,-7 1-27,-2-5 1,1 0-2</inkml:trace>
  <inkml:trace contextRef="#ctx0" brushRef="#br0" timeOffset="2">3459 7014 6,'-38'43'12,"14"-14"1,-3 2-3,0 5 0,0 3 1,-2 3-3,9 3-1,-5 0 1,7 5-2,1 1-1,4-1 2,5-1-3,-1-3 1,5-2-2,4-4 0,0-8 0,0-3 1,3-7-1,2-3-1,-5-7-1,7-2 1,-7-10-1,0 0 1,4 10-1,-4-10 1,0 0-3,0 0-2,0 0-13,0 0-17,0 0-2,0 0-2</inkml:trace>
  <inkml:trace contextRef="#ctx0" brushRef="#br0" timeOffset="3">3146 7737 10,'-12'-31'18,"6"11"-2,-3-1 0,-4-2-5,2 1-2,-7-4-1,3 4-2,-4 0-2,-2 2-1,-4 2 0,-3 5-2,-2 0 0,-3 6 0,0 3-1,-1 4 0,0 0 0,0 8 0,3 4 0,3-3 0,5 6 0,4 2 0,4 0-1,4 0 1,4 3 0,7 0 0,0-1 0,10 1 0,5 1 1,2-1-1,9 2 2,3-1 0,7-1-1,2 1 0,3-3 0,4-3 0,-3-1 0,-1-2 0,-3-6 0,-3-1 0,-4 0 1,-7-5-1,-1 3-1,-5-3 0,-5 0 0,-2 2 0,-11-2 0,14 4 2,-14-4-1,0 0-1,0 0 2,0 0 0,0 0-1,0 0 1,-10 4-1,10-4 1,-15-4-1,15 4 0,-17-5-1,17 5 0,-11-13 0,11 13 0,0-19 0,8 5-1,2-3 0,8-2 0,4-3 0,7-3 1,7 0 0,4 0-1,7-1 1,5 1 0,4 2 1,3 4-1,0 5 0,0 6 0,-2 5 0,-3 3 0,-7 5 0,-6 4 0,-7 3 0,-7 3 0,-8 2 1,-6 0-1,-9 1 1,-8 2 0,-6 0 0,-9 1 0,-8 0-1,-6 0 1,-5 0 0,-6-1-1,-5-1 0,-2-3 1,-4-2-1,2 0 0,1-5 0,6 0 0,2-4 0,6-2 0,7-3 0,6 0 0,6 0 0,7-4 0,12 4-1,-12-6 1,12 6 0,0 0-1,0 0-1,13-10-1,-13 10-3,14 3-12,-3-3-17,-1 12 0,-10-12-2</inkml:trace>
</inkml:ink>
</file>

<file path=ppt/ink/ink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06"/>
    </inkml:context>
    <inkml:brush xml:id="br0">
      <inkml:brushProperty name="width" value="0.10583" units="cm"/>
      <inkml:brushProperty name="height" value="0.10583" units="cm"/>
      <inkml:brushProperty name="color" value="#0070C0"/>
    </inkml:brush>
  </inkml:definitions>
  <inkml:trace contextRef="#ctx0" brushRef="#br0">4504 11080 6,'-48'-11'17,"27"-2"-1,-4-4-1,3-4 1,-2-11-3,5-6-2,0-11-1,6-5-2,0-6-2,8-3 3,1-11-4,4-2-1,7-6 0,8-4-1,-2-7 2,8 3-2,1-7 0,4 5-1,8-4 0,4 6-1,5 4 1,1 7 0,5 6-1,6 10 0,6 0 1,6 9-1,2 6 1,8 9 0,5 6-1,3 9 1,7 5-1,2 11 1,0 8 0,6 6-1,1 9 0,3 5-1,2 7 1,3 5 0,-5 4-1,-1 5 1,0 4-1,-3 8 1,-9 6-1,-7 4 0,-8 13 0,1 6 1,-13 13-1,-5 11 0,-15 8 0,-5 3 0,-14 10-2,-15-4-3,-10 10-9,-16-6-24,-15-7-4,-16-3-2,-18-13 2</inkml:trace>
  <inkml:trace contextRef="#ctx0" brushRef="#br0" timeOffset="1">4266 10864 1,'7'40'12,"-2"-21"-2,5 6 3,2-1-5,1 5 2,3 1 0,0 0-2,6-2-1,-2 4-1,3-1 1,2-1-2,10 4-1,-5-4 2,6 0-1,1-2-1,9 6 1,1-6-1,6 7 0,3-4-1,4 3 0,6 1-1,5 2 0,1-6 0,5 0 0,3-2 0,1-1 1,-1-9-2,6 5 1,-4-10-1,5-1 0,2-5 0,4-4 0,0-4-1,1 0 1,-3-4-1,0-6 1,-3-4-1,-1-2 0,-8-4 1,-1-6-1,-7-9 0,-2-3 0,-8-9 0,-2-4 0,-3-7 1,-4-2-1,-7-2 0,-5 0 0,-8 5 0,-4 7 0,-6 2 1,-6 9-1,-7 4-1,-9 8 0,5 8-2,-10 0-10,5 19-23,-6-14-1,6 14-2</inkml:trace>
  <inkml:trace contextRef="#ctx0" brushRef="#br0" timeOffset="2">4851 10477 1,'-18'-25'22,"18"-1"-2,11-9-1,0-15-5,10-7 1,0-10-6,9-1 1,3-3-5,5 8-2,2 3 0,1 11-3,1 9-4,-5 8-2,6 10-9,-8 13-13,-6-2-4,5 11-3</inkml:trace>
  <inkml:trace contextRef="#ctx0" brushRef="#br0" timeOffset="3">4988 10602 3,'14'-29'32,"-2"1"-11,3-9-4,8-7 0,-2-6-4,10-4-3,-2-3-2,4 1-2,-1 7-3,0 4-1,-1 7-4,-3 4-4,1 14-12,-5 9-14,-8 0-3,2 11 2</inkml:trace>
  <inkml:trace contextRef="#ctx0" brushRef="#br0" timeOffset="4">4770 10195 17,'5'-24'24,"14"10"-4,-3 14-5,7 11-3,4 0-3,5 15-1,8 2-3,5 12-1,2 2-1,5 8-1,-2-3-2,-2 0 0,-6 1-2,-7-12-3,-3-1-9,-8-5-16,-10-20-2,1-4-2</inkml:trace>
  <inkml:trace contextRef="#ctx0" brushRef="#br0" timeOffset="5">4947 10009 30,'-5'-13'19,"5"13"-2,0 0-3,28 0-3,-13 11-4,13 8 0,0 9-2,11 17-2,5 12 0,6 9-1,5 10-5,1 3-11,2 0-16,19 8-3,-13-14-2</inkml:trace>
</inkml:ink>
</file>

<file path=ppt/ink/ink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12"/>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18"/>
    </inkml:context>
    <inkml:brush xml:id="br0">
      <inkml:brushProperty name="width" value="0.15875" units="cm"/>
      <inkml:brushProperty name="height" value="0.15875" units="cm"/>
      <inkml:brushProperty name="color" value="#0070C0"/>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2 0,2-5 0,3 0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ink/ink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24"/>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30"/>
    </inkml:context>
    <inkml:brush xml:id="br0">
      <inkml:brushProperty name="width" value="0.05292" units="cm"/>
      <inkml:brushProperty name="height" value="0.05292" units="cm"/>
      <inkml:brushProperty name="color" value="#0070C0"/>
    </inkml:brush>
  </inkml:definitions>
  <inkml:trace contextRef="#ctx0" brushRef="#br0">4368 9956 6,'-20'-5'17,"11"0"-1,-2-1-1,2-2 1,-2-4-3,3-3-2,0-4-1,2-1-2,1-3-2,3-2 3,0-3-4,2-1-1,3-3 0,3 0-1,0-4 2,3 1-2,0-2 0,3 2-1,2-2 0,3 3-1,1 1 1,1 3 0,2 2-1,3 3 0,2 1 1,3 3-1,1 3 1,3 3 0,2 2-1,2 4 1,2 2-1,1 4 1,1 3 0,2 2-1,0 4 0,2 2-1,1 2 1,1 2 0,-2 2-1,-1 2 1,0 1-1,-1 4 1,-4 1-1,-2 2 0,-5 5 0,1 3 1,-5 4-1,-3 5 0,-6 3 0,-2 0 0,-6 5-2,-7-2-3,-4 4-9,-7-2-24,-6-3-4,-7-1-2,-8-5 2</inkml:trace>
  <inkml:trace contextRef="#ctx0" brushRef="#br0" timeOffset="1">4266 9873 1,'3'15'12,"-1"-7"-2,2 1 3,2 0-5,-1 2 2,2 1 0,0-1-2,3 0-1,-2 1-1,2 0 1,1 0-2,4 1-1,-2-2 2,2 1-1,1-1-1,4 1 1,0-1-1,3 3 0,1-2-1,2 0 0,2 2-1,3 0 0,0-2 0,2 0 0,1-1 0,1 0 1,0-4-2,2 2 1,-2-3-1,2-1 0,2-2 0,1-2 0,0-1-1,0 0 1,-1-1-1,1-3 1,-3-2-1,1 0 0,-4-1 1,-1-3-1,-2-4 0,-1 0 0,-4-4 0,-1-2 0,-1-2 1,-1-1-1,-4-1 0,-2 1 0,-3 1 0,-2 2 0,-2 2 1,-3 3-1,-4 2-1,-3 2 0,2 4-2,-4 0-10,2 7-23,-2-6-1,2 6-2</inkml:trace>
  <inkml:trace contextRef="#ctx0" brushRef="#br0" timeOffset="2">4518 9725 1,'-8'-10'22,"8"0"-2,5-3-1,0-7-5,4-1 1,-1-5-6,6 0 1,0-1-5,2 2-2,1 2 0,1 5-3,0 2-4,-2 4-2,2 4-9,-3 4-13,-2 0-4,2 4-3</inkml:trace>
  <inkml:trace contextRef="#ctx0" brushRef="#br0" timeOffset="3">4577 9772 3,'6'-11'32,"-1"1"-11,1-4-4,4-3 0,-1-3-4,5 0-3,-2-2-2,2 1-2,0 2-3,0 1-1,-1 4-4,-1 1-4,1 5-12,-3 4-14,-3 0-3,1 4 2</inkml:trace>
  <inkml:trace contextRef="#ctx0" brushRef="#br0" timeOffset="4">4483 9617 17,'2'-10'24,"6"5"-4,-1 5-5,3 4-3,2 1-3,1 4-1,5 2-3,1 4-1,1 2-1,3 1-1,-2 1-2,0-1 0,-3 0-2,-3-4-3,-1-1-9,-4-1-16,-4-9-2,0 0-2</inkml:trace>
  <inkml:trace contextRef="#ctx0" brushRef="#br0" timeOffset="5">4559 9545 30,'-2'-5'19,"2"5"-2,0 0-3,12 0-3,-6 4-4,6 4 0,0 3-2,5 6-2,2 4 0,3 5-1,1 3-5,1 1-11,2 1-16,7 2-3,-6-5-2</inkml:trace>
</inkml:ink>
</file>

<file path=ppt/ink/ink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53.644"/>
    </inkml:context>
    <inkml:brush xml:id="br0">
      <inkml:brushProperty name="width" value="0.07938" units="cm"/>
      <inkml:brushProperty name="height" value="0.07938" units="cm"/>
      <inkml:brushProperty name="color" value="#0070C0"/>
    </inkml:brush>
  </inkml:definitions>
  <inkml:trace contextRef="#ctx0" brushRef="#br0">7368 8908 12,'-12'15'14,"4"-5"-2,-1 3 2,-1 4 6,1 1-9,-3 1-3,3 6 0,-1 3-1,3 6 1,-2 0 0,5 5-1,-4 0-2,5 4-1,3-4 0,0 4 1,0-4-1,5 2-2,-1 1-1,4 1 1,1 0-1,1-1 0,0 3 0,1-1 1,2 1-1,1-2 0,0-1-1,3 0 1,1-5-1,4 1 1,1-2-1,4-1 0,0-1 0,4 2 0,2-1 0,4-3 0,0 5 0,2 0 0,0 0 0,0 1 0,0 0 0,-1 1 0,2-1 0,-2-2 1,-2 0-1,-2-2 0,1 0 0,-2-2-1,-1-1 1,-1-2 0,-3 0 0,-1-3-1,0-1 1,-2 0-1,-3-5 1,-3-2 0,-3-2 0,-3-4 0,-3-4 0,-10-8 0,12 12-1,-12-12 1,0 0 0,0 0 0,0 0-1,-12-9 1,12 9-1,-13-16 1,6 7-1,0-1 1,1 1 0,-1-1-1,7 10 1,-7-16 0,7 7-1,0 9 1,0-19 0,0 8-1,0-2 1,5-4 0,-2-3 0,0-3 0,1-1 0,1-2 1,0-1-1,-1 0 1,4 0-1,0 0 1,1 1-1,1 0 0,2 0 0,-1 2 0,3-2 0,-2-3 0,2 0 0,0-2 0,-1-3 1,-1 1-1,0-3 0,-3 1 0,-4-3 1,-2-1-1,-6-3 1,-5 0-1,-6-5 0,-3-2 0,-7-1 0,-3-1 0,-7-1 0,-5 2-1,-4 2 1,-5 4 0,-3 3 0,-4 2 0,-4-2 1,-1 5-1,-4-2-2,2 1 2,2 1-1,0-1 1,0 0-1,3 4 1,2 2-1,3 2 1,6 1 0,5 4 0,7 3 0,3 2 0,11 4 0,2 2 0,11 3 0,7 10-1,0-15 1,0 15 0,10-10 0,-10 10 0,15-5 0,-15 5-1,17 0 1,-17 0 0,14 0 0,-14 0 0,0 0 0,9 0 0,-9 0 0,0 0 0,0 0 0,0 0 0,0 0 0,0 0 1,0 0-1,0 0 0,13 14 0,-13-14 1,10 24-1,-2-6 1,3 8-1,5 9 2,2 8 0,5 12-1,3 12 2,3 9-2,0 9 1,6 8 0,-1 5-1,3 1 1,2-2-3,2-3 2,4-4-1,3-7 0,2-11 0,3-7 0,0-10 0,0-6 0,-4-10 0,-5-5 0,-6-10 0,-7-2-1,-6-7 0,-7-2 1,-6-3-2,-12-10-1,5 17-2,-5-17-2,-7 10-6,-3-10-7,10 0-15,-14 4-4,5-8 1</inkml:trace>
  <inkml:trace contextRef="#ctx0" brushRef="#br0" timeOffset="698.0697">7404 9772 33,'0'0'35,"0"0"-8,0 0-6,9-4-4,5 4-5,-1-15-2,10 5-3,2-10-1,7 1-3,4-5 0,7 0-1,3-2-1,3 2 0,0 3-2,-1 2-1,1 10-2,-6-2-6,-1 11-15,-6 4-14,-10 6-1,-3 6-1</inkml:trace>
  <inkml:trace contextRef="#ctx0" brushRef="#br0" timeOffset="1045.1026">7801 10248 14,'-14'-24'39,"14"10"0,0-1 0,3 2-21,-3-9-7,12 6-2,-3-5-3,11 4-1,3-3-2,12 3-1,5 1 0,8 3 0,8-2-1,5 2 0,4 3-1,0 1-1,-2 3-3,-8 0-19,-3 3-16,-4 3-2,-14 0-2,-5 0 3</inkml:trace>
  <inkml:trace contextRef="#ctx0" brushRef="#br0" timeOffset="4627.4627">12010 7229 8,'-5'-46'8,"2"17"0,-6-5-1,0-2 0,-3-5 0,-2-6 1,-4 0 1,-8-6-2,2 1 0,-7-6-2,-4 4 0,-5-3-3,0 3 1,-6 1-2,0 2 1,-5 1-2,-1 6 0,0 0 2,1 3-1,0-2 1,3 2 0,2-3 1,8 1-1,4-6 1,7-1-2,8-6 1,10-7-1,9-1 2,6-7-1,6-5 2,7 4-1,6-1 1,5 3-1,-1 5-1,-1 9 0,1 7-1,-4 13 0,-2 7-1,-3 9 0,-5 6 1,-5 5-1,-10 9 1,14-3 0,-14 3-1,0 0 1,6 10 0,-6-10 1,-3 15 0,3-6-1,-5 4-1,3 3 1,2 0 0,-5 2-1,5 1 0,0-2 0,0 3 1,5 1-2,2-3 2,0 0-2,4 0 1,2 2 1,4 3-1,1 1 0,4 0 0,2 3 1,3 2-1,6 3 0,0-3 1,5 4-1,4-3 0,4-1 1,5 0-1,4-4 0,4-2 0,0-1 0,0-3 0,3-1 0,0 0 1,-3 0-2,1 1 2,-3 0-1,-1 4 1,-3 0-1,-3 4 0,-2 2 0,-6 7 0,-4 3 0,-5 3 0,-7 5 0,-4 6 0,-10 5 0,-4 6 0,-8 4 0,-12 4 1,-4 2-2,-9 4 1,-5-3 0,-5 1 0,-4-4 0,1-9 0,-2-6 0,-3-9-1,2-7 1,2-11 0,2-8 0,1-8 0,0-5 0,4-4-1,1-5 0,6 0-2,-2-11-8,9 1-13,5-4-12,-3-9-2,7-5-1</inkml:trace>
  <inkml:trace contextRef="#ctx0" brushRef="#br0" timeOffset="5356.5356">11356 5514 3,'-15'-9'17,"15"9"-1,-12 0-4,12 0 0,-13 13-4,7-3-3,1 7 1,1 4-2,4 6-1,0 4-1,6 6 1,1 5-1,8 3 1,1 0-1,8 2 1,4 1 1,7 3 0,2-3-1,5 0-1,3-4 1,6 4-1,-3-1 1,2-1 0,1 1-3,0 2 2,-2 0-1,2 2 0,-3 3 0,-1 0-1,-4 4 1,-2 0 0,-5 1 0,-5 1 0,-5-2 1,-2 0-1,-8-4 0,0-4 0,-6-6 0,-2-6 0,-2-6-1,-3-5 1,-3-5 0,0-3-1,-5-6 2,1-2-4,4-11 1,-10 12-2,10-12-3,-14 0-9,10-12-16,4 1-5,-7-9-1</inkml:trace>
  <inkml:trace contextRef="#ctx0" brushRef="#br0" timeOffset="6461.6461">12252 6878 14,'-15'-22'23,"12"0"-2,3-9-2,0-15-3,6-2-2,-1-16-3,6-1 1,2-7-7,5 3-1,1 4-4,3 8-4,-3 13-6,-7 6-11,3 12-14,0 16-1</inkml:trace>
  <inkml:trace contextRef="#ctx0" brushRef="#br0" timeOffset="6727.6727">11846 6355 2,'-17'-57'35,"12"12"-2,5-2-2,5-5-26,1-5-6,6 4-7,4 1-20,5 16-5,-8 2-1</inkml:trace>
  <inkml:trace contextRef="#ctx0" brushRef="#br0" timeOffset="7168.7168">11973 6479 22,'-26'-44'22,"10"20"-1,-7-3-6,-1 4-4,-11 1-5,-1 7-3,-8 1-2,-3 8 1,-2 1-1,-3 5-1,2 5-3,0-2-5,5-3-17,7 10-7,-2-10-2</inkml:trace>
  <inkml:trace contextRef="#ctx0" brushRef="#br0" timeOffset="7349.733">11458 6082 6,'0'0'11,"0"0"-9,0 0-4,0 0-8</inkml:trace>
  <inkml:trace contextRef="#ctx0" brushRef="#br0" timeOffset="8779.8749">581 4971 4,'-43'-39'12,"-4"20"0,47 19 0,-47 10-4,47-10 1,-42 41-4,42-41 1,-26 71-3,17-28 0,9 5-1,0-2 1,9 1-1,3-4 0,-12-43 0,36 72 1,-36-72 1,49 44-1,-49-44 1,53 11 0,-53-11 0,52-23 0,-52 23-2,32-51-3,-32 51-1,9-73-9,-9 73-11,-19-80-11,19 80-2</inkml:trace>
  <inkml:trace contextRef="#ctx0" brushRef="#br0" timeOffset="10199.0198">469 4821 8,'-14'-46'31,"-15"-22"-10,12 27-4,-2-9-2,0-3-4,0-7-2,1-1-2,1-5 2,3 1-4,3 0 0,6-3-2,5 2 3,0 1-3,7 6-1,5 5 0,6 8 0,-18 46-1,52-72 1,-52 72 0,69-39-1,-69 39-1,78-3 1,-35 12-1,0 8 0,-43-17 0,78 57-1,-78-57-1,68 85 1,-43-34-1,-4 5 0,-6 3 1,-4 2-1,-2 0 0,-9 0 1,0-2 0,-5-4 0,-2-4-1,-1-3 0,1-5 1,7-43 1,-17 73 0,17-73 0,-4 47 1,4-47 3,0 0-2,54 17-1,6-17-1,12-13 2,12 7-2,8 0 0,4 12 1,-5 4-2,-6 15 1,-18 4 1,-9 9 0,-12 6-1,-6 7 1,-15 3 0,-10 5-2,-15 3 1,-13 2-1,-14 0 0,-14-4-1,-9 1 1,-11-8-1,-10-7-1,71-46 5,-82 36-4,36-19 2,0-3 2,1-8-1,-1 1 0,46-7 0,-81 7-1,81-7 0,-69-5 0,69 5 0,-50-6-1,50 6 1,0 0 0,-28-7-1,53-2 1,32 9-1,15 5 1,16 12-2,6 5 2,3 11-2,-9 4 1,-12 7 1,-16 2 0,-8 11 0,-11 1-1,-14 3 0,-12 2 0,-15 4-1,-12-3 0,-16-1-1,-15-8 0,-12-6-1,-13-11 0,26-26 2,-6-3 1,-5-5 0,-4-4 1,-2-8 1,-2-5 0,3 1 2,-1-8-1,3-5-1,-2-4 1,6 4-2,1-6 1,3-5-1,0-2 1,48 38-1,-79-70 0,79 70 1,-59-68-1,59 68 1,-34-54 0,34 54 0,0 0-1,-28-50 0,28 50-1,0 0 0,0 0-1,0 0 0,0 0-1,-38 65 0,38-65 0,-24 63 2,24-63-1,-36 75 2,36-75 1,-50 75-1,50-75 1,-63 63 0,63-63-1,-73 39 1,32-32-1,41-7 0,-83-16 2,83 16-2,-76-52 4,46 10 0,5-8 0,11-9 0,14-5 2,0-8 1,0-2-3,0-1 0,12 1-2,9 1 0,6 8 0,5 2 0,5 9-3,1 4 0,3 11-1,-41 39-3,80-61-9,-80 61-23,71-31-1,-71 31-2</inkml:trace>
  <inkml:trace contextRef="#ctx0" brushRef="#br0" timeOffset="13524.3505">1208 3323 6,'-37'-34'18,"37"34"3,0 0 2,-32-48-5,32 48-4,-31-60-3,31 60-1,-39-92-4,15 29-1,0-4-5,-3-9 2,-3-17-4,0-11 2,1-9-2,0-9 1,-4-12 0,1-10 3,2-2 1,2-9-1,1 0 5,3-2-2,3 2 0,4 5-3,3 6 3,4 9-4,2 12 0,5 10 0,3 18-3,5 17 1,1 20 1,3 16 0,-9 42-1,0 0 0,45-23 1,-45 23-4,40 64 1,-18-12 0,-1 11-3,4 16 5,-1 11-1,1 10 2,1 7-5,-1 8 8,17 47-3,6 54 2,-6-25-1,-3-22-1,-7-29-1,-4-16 0,-6-44 2,-3-32-2,-4-33 1,-2-15 0,-1-15 0,0-14 0,-1-17 0,1-19 0,0-16 1,1-17-1,1-17 0,-7 51 1,1-9 0,2-4 1,3-6 6,4-3-6,3-7 3,1 4-1,4-5 1,2 2-2,0-4 2,5 11-3,1-1-1,0 9 0,1 3-1,1 17 0,1 4 0,-36 53-1,67-62 0,-67 62 0,58 0 0,-58 0 0,38 55-2,-27-7 0,-11-7 0,0 108 1,-18 24 0,-13 22 1,-10-2-3,-9 2 3,-6-21 0,1-18 3,16-44-2,4-17 0,7-21-1,9-22 0,11-25 2,8-27-2,21-23 1,10-21-1,9-20 1,15-18-1,8-15 2,-24 38-2,5-5 2,8-4-2,4-7 4,1-1-2,7-6 2,1 5 0,2-4-1,-2 8 1,2-2-1,-2 12 1,-2 2-3,-5 15 0,-5 4 0,-6 17-1,-2 6 0,-45 19-1,49 23 1,-29 38-2,-33 45 0,-27 40 2,-24 25-3,-17 18 3,-15 0-2,1-1 2,10-35-2,2 1 3,1-8 1,1-7-1,5-9 3,7-7-2,9-16 1,6-16-1,5-10 3,7-17-3,8-11-3,6-11 1,5-10 1,6-9 0,2-5-1,6-4 1,2-2 0,2-3 0,1 0 3,4-9-3,-3 13 0,3-13 0,-7 11 1,7-11-1,-8 15 0,8-15 0,-9 14 1,9-14-1,-6 15 1,6-15-1,-7 11 0,7-11 1,-3 9-1,3-9 1,0 0-1,-5 12 0,5-12 0,0 0 0,0 11 0,0-11 0,0 0 0,0 11 0,0-11 0,0 0 0,0 0 1,0 0-1,2 10 1,-2-10-1,0 0 1,0 0-1,0 0 1,-10 0-1,10 0 0,0 0 0,0 0 0,-9 4 0,9-4 0,0 0 0,0 0 1,0 0-1,-9-4 0,9 4 0,0 0 0,-10-5 0,10 5 0,0 0 0,-13-12 0,13 12 0,-12-12 0,12 12 0,-15-17 0,8 8 0,-1-2 0,2 2 0,-1-2 0,1 2 0,2-1 0,-1 0 0,2 1 0,-3-2 0,2 1 0,-1 0 0,-2 0-2,2 0 2,5 10-2,-11-16 2,11 16-2,-11-10 2,11 10-2,-10-4 2,10 4 0,-10-7 0,10 7 2,-16-11-2,16 11 3,-20-14-3,7 5 2,13 9-1,0 0 3,0 0-3,0 0 0,-51-41 1,51 41-1,0 0 1,-52-38-1,52 38-2,-43-29 1,43 29 0,-48-29-2,48 29 2,-57-34 0,57 34-1,-62-31 1,62 31-1,-70-34 1,70 34-1,-66-30 1,66 30-1,-62-30 0,62 30 1,-57-27-1,57 27 1,-49-34-1,49 34 1,-45-31 0,45 31 0,0 0-1,-47-47 1,47 47 1,0 0 0,-25-49 0,25 49 0,0 0-5,-10-49 5,10 49-5,0 0 5,0 0-6,28-42 6,-28 42-2,0 0 1,68 5 6,-68-5-5,76 30 4,-4 18-7,37 14 5,7 17-8,1 1-7,-2 12-28,-10 1 1,-19-3-4</inkml:trace>
  <inkml:trace contextRef="#ctx0" brushRef="#br0" timeOffset="19331.933">3744 597 8,'0'0'19,"0"0"-3,0 0-2,-19-44-2,19 44-4,9-41 2,-9 41-3,22-54-2,-22 54 1,38-65-1,-38 65-2,55-69-1,-55 69 0,66-66-1,-66 66 0,78-59 1,-35 34-2,3 4 0,1 4 0,1 5 1,2 7 1,1 5-1,0 7 1,2 6-2,1 6 1,1 7-1,3 4 1,0 7-1,3 0 0,0 5 0,4 2 0,1 0 1,3 2 0,0 1 0,1 1 0,2-4 1,2 2-1,-1-2 1,2-6 0,-2-3 0,1-4-1,-1-6 3,-1-4-3,-1-6 1,1-6-1,-4-5 0,-1-4 1,-2-8-1,-1-4 1,-3-5-1,-1-3 1,-2-4-1,0-5 0,-3-2 0,0-1 0,-3 1-1,0-1 0,-1 0-1,-3 3 1,-3 3 0,1 3-1,-2 4 0,-3 5 0,0 9 1,-41 5 0,78 8-1,-78-8 0,70 35 0,-70-35 0,62 59 0,-62-59-1,55 76 1,-31-32 1,-4 0-1,0 3 1,-4-1-1,0 2 1,-3-1 0,-1 0 0,-4-5-1,-8-42 1,11 72 0,-11-72-1,6 60 1,-6-60 0,0 44 1,0-44-1,0 0 1,0 46-1,0-46 1,0 0-2,0 0 2,0 0-1,0 0 0,0 0 0,0 0 0,0 0 0,0 0 1,0 0-1,0 0 1,0 0-1,0 0 0,0 0 0,0 0 0,0 0 0,0 0 0,0 0 0,0 0 0,0 0 0,0 0 0,0 0 0,0 0 0,0 0 1,-31-46-1,31 46 0,0 0 0,0 0 1,0 0-1,0 0 0,-20-46 1,20 46-1,0 0 1,0 0 0,-36-46 0,36 46-1,0 0 1,0 0-1,-51-54 1,51 54-1,0 0 1,-45-39-2,45 39 1,0 0 0,-49-29-1,49 29 2,0 0-2,-48-16 1,48 16-1,0 0 1,-43 0-1,43 0 1,0 0-1,0 0 0,-50 23 0,50-23 1,0 0-2,0 0 3,-39 45-2,39-45 1,0 0-1,0 0 1,-31 54-1,31-54 1,0 0 0,-19 43-1,19-43 1,0 0 0,-20 42-1,20-42 2,0 0-2,0 0 1,-36 48 0,36-48 1,0 0-1,0 0 0,-50 32 0,50-32 0,0 0 1,-48 13-1,48-13 0,0 0 0,-57 5 0,57-5 0,-41-4 0,41 4 0,-43-5-1,43 5 1,-46-8 0,46 8 1,-46-5-1,46 5 0,-49-7 0,49 7 0,-51-7 0,51 7 0,-54-5 0,54 5-1,-54-5 2,54 5-2,-55-4 2,55 4-1,-58-7 0,58 7 0,-58-8 0,58 8 1,-62-10-1,62 10 0,-62-11 0,62 11 0,-62-15 0,62 15 1,-63-16-1,63 16 0,-64-19 1,64 19 0,-68-22 0,68 22-1,-68-25 2,68 25-2,-69-25 2,69 25-3,-70-29 3,70 29-3,-67-32 1,67 32 0,-70-33 0,70 33 1,-68-38-1,68 38 1,-67-40-1,67 40 1,-70-42 0,70 42 0,-68-45-1,68 45 1,-70-45-1,70 45 0,-71-48 0,71 48 0,-71-45 0,71 45 0,-72-41-1,72 41 1,-70-32-1,70 32 1,-72-22-1,72 22 1,-67-13-1,67 13 1,-67 0-1,67 0 1,-64 9 0,64-9-1,-63 22 1,63-22-1,-63 33 1,63-33-1,-60 40 1,60-40 0,-58 43 1,58-43-2,-56 44 2,56-44-1,-51 42 0,51-42 0,-49 38 1,49-38-1,-43 32 0,43-32 0,-41 23 0,41-23 1,0 0 0,-55 15 0,55-15 0,0 0 0,-46-10-1,46 10 1,0 0-1,0 0 0,-51-55-3,51 55-7,-16-54-21,16 54-5,-5-80-2,11 31 0</inkml:trace>
  <inkml:trace contextRef="#ctx0" brushRef="#br0" timeOffset="23391.3388">15459 1669 14,'0'0'12,"-7"-11"0,7 11-3,-14-11 1,2 3-1,3 1-1,-11-7 1,4 1-1,-9-11-2,0 0 0,-6-12-2,31 36 0,-32-41-1,32 41 1,-50-56 0,50 56 2,-51-65-3,51 65 0,-60-75 0,60 75 0,-59-83 0,30 38-1,0-1 1,4 1-2,2-2 0,1 3 1,2-1-1,6 3 0,14 42 0,-17-77 0,17 77-1,4-58 0,-4 58 0,0 0-1,47-39 0,-47 39 1,56 10-1,-56-10 1,72 43-1,-30-10 0,-22-10 0,73 76-1,2 17-1,-9 5 0,0 2 2,-17-9-2,-12-11 1,-15-23 0,-23-30 2,-8-15 1,-3-17-1,-8-18 1,3-10 0,-3-16 0,0-18 1,0 44-1,0-59 1,0 59-2,-3-85 2,3 35 0,6-4-1,-4-6 1,3-5-1,5 1 1,1-3-2,-1 0 2,4-3 0,4 6-1,2-1 0,-1 5-1,3 2 0,3 7 0,2 10-1,-27 41-1,59-52 0,-59 52-1,59-6-1,-59 6-1,51 38 1,-51-38 1,36 73 0,-27-29 2,-2 5 0,-4 4 1,-3 4 0,-4-2 1,-2-1 0,-3 1 0,-1-6-1,-2-6 1,12-43 0,-27 66 0,27-66 0,0 0 1,0 0 0,0 0-3,0 0 3,0 0-2,0 0 1,24-47 1,-24 47 0,53-64-2,-53 64 0,62-67 1,-62 67-1,67-64 1,-67 64-2,69-54 1,-69 54 0,69-35-1,-69 35-1,62-13 2,-62 13-2,47 10 1,-47-10 0,0 0 1,35 56-1,-35-56 0,-9 60-1,-28-2 1,-3 23 0,-24 2-1,-9 0 0,-16-6 0,-3-5 0,-7-12 0,12-7 2,9-16-1,4-6 1,10-8 1,6-4 1,9-7 0,11-4 0,7-1-1,9-4 1,7-3 0,6 0-1,9 0 0,0 0-1,0 0 1,0 0-1,6-9 0,-6 9-1,13 0 1,-13 0 0,12 0 0,-12 0 0,9 0 0,-9 0 0,0 0 0,0 0 0,0 0 1,10-3-1,-10 3 0,0-20 1,0 3 0,3-5-1,-3-9 1,0-12 0,0 43 1,0-55 0,0 55 1,-3-74-1,3 33 0,-4-6 0,0-5 0,-1-3 0,3-1 1,-1-2 0,-2-3-2,0 0 1,2 4 0,0-4 0,-1 8-1,0 0 0,1 3 0,-1 6-2,4 44 1,-4-71-1,4 71 0,-3-46 0,3 46-1,0 0 1,0 0-2,0 0 0,0 0-3,0 0-11,0 0-23,12 52 2,-12-52-5</inkml:trace>
  <inkml:trace contextRef="#ctx0" brushRef="#br0" timeOffset="25316.5311">15434 633 13,'0'0'15,"0"0"0,-52-30 0,52 30-4,0 0-3,-46-48 1,46 48-1,-28-41-1,28 41-1,-23-44 0,23 44-3,-16-40 0,16 40 0,0 0-1,-7-58-1,7 58 1,0 0-2,0 0-2,0 0 1,0 0-1,0 0 1,43-28-1,-43 28 2,0 0-1,0 0 0,39 54 1,-39-54 0,0 0 0,25 51 0,-25-51 0,0 0 0,13 53-1,-13-53 1,0 0 0,0 0 0,15 42 0,-15-42 1,0 0-1,0 0 1,0 0 0,0 0-1,0 0 2,43-52 1,-43 52-2,0 0 1,35-64-1,-35 64 0,30-47 0,-30 47 0,33-44-1,-33 44 0,0 0 0,53-47-1,-53 47 0,0 0 0,47-7 0,-47 7-2,0 0 1,20 45 1,-20-45 1,-3 56-2,3-56-1,-17 65-6,17-65-24,-32 66-1,32-66 0</inkml:trace>
  <inkml:trace contextRef="#ctx0" brushRef="#br0" timeOffset="31048.1044">16547 4057 2,'10'-25'7,"-3"11"1,4-1 2,2 0 0,1-2-2,4 1 4,2-4-3,3 3-1,2-3-1,2 4 0,-2-3-2,3 5-2,0 0-1,3 3-1,-6 1 0,2 3-1,1 2 0,1 1 1,-2 1-1,3 0 0,-3 3 2,4-4-1,-1 1 0,2-2 0,3 1 0,2-1 2,0 2-2,2 0 0,3-5 0,-1 3 0,1-2 0,-1-1 0,-1-4 0,-1 0 1,-1-6 1,2-3-1,-3-3 1,3-2-1,-3-3 0,3-3-1,-1-2 1,3-2 0,-4-2 0,0 0 0,1-3-1,-2 0 1,-2-2 2,-1-1-3,-4-1 0,-1 8 1,-5 1-2,1 2 1,-7 7-1,-1 6 0,-3 4 0,-4 7 0,0 5 0,-10 5 0,18 0 0,-18 0 0,19 19 0,-7-4 0,4 6 0,1 4 0,2 7 0,0 2 0,1 4 0,0 2 0,-1 2 1,-3 1-2,-1-1 1,-3-1 0,-3-4 1,-2-2-2,-1-3 1,-6-6 0,0-1 0,0-4 0,-9-1 0,0-6 0,-3 1 0,-2-4 1,0-3-1,-4-1 0,0-2 0,1-2 0,1-3 0,1 4 1,2-4-1,1 0-1,0 4 1,12-4 0,-15 6 0,15-6 0,-19 11 0,9-3 0,-2 2-1,-3 4 1,-2 1 0,-4 2 0,-3 1 0,-4-1 0,-3 4 0,-1-2 0,-2 1 0,-2 0 0,-1-2 0,-1 2 0,1-2-1,2 2 2,1-1-2,-3-1 2,6 4-1,1-3-1,3 1 2,1-1-1,4 2 1,1-1-1,7 2 0,1 0 0,2 1 1,4 1-2,2 1 1,5-3 0,0 2 0,0-2-1,0-2 1,5-4 0,-1-2 0,-1-2 0,-3-12 0,6 15 0,-6-15 0,0 0 0,0 0 0,0 0 0,0 0 1,0 0-1,0 0 0,0-9 0,0 9 0,0-14 0,0 14 0,3-15 0,1 5 0,-1 1 0,3-4 0,3 3 0,3-2 0,3 0 0,3-1 0,4-1 1,1 2-1,4-2 0,4 0 1,1 0-1,1 0 0,2-1 1,-1 2-2,1-1 1,0 3 0,0 2-1,-1 4 1,-2 3 0,-2 2 0,1 0 0,-2 7 0,0 1 0,-1 0 1,-3 5-1,3 1 1,-1-2-1,-3 0-1,0 1 1,-3 1 0,-1-3 0,-4 0 0,-2-2 0,-5-1-1,-9-8 1,11 17 0,-11-17 0,0 15-1,0-15 1,-10 18-1,4-10 1,-4 5-1,-4-2 1,-2 0 0,-1 1-1,-1-2 1,-3 0-1,1-2 1,-1 0-1,-2 1 1,2-3-1,-1 3-1,-5-1 0,2 3 1,-6-2 0,0 2 0,1 0 0,-4-1 0,-1-1 1,-2-1 0,-1-1-1,-2-1 1,-2 1 0,-2-1 0,-2 1 0,-2 1 0,-1-1 0,-1-1 0,-1 1 0,-5-4 0,3 3 0,-3-3 0,2 2 0,-2 1 0,4 0 1,3 0-1,-2 2 1,6-1-1,5 1 0,3-3 1,4 0 0,3-1-1,4-1 1,2-3 0,6 0 1,2-5 0,3-3-2,6-3 1,2-4 0,5-5-1,0-3 1,0-6-1,5-2 1,4-4-1,2-2 1,4-3-1,1 1 1,3 0-1,4 5 1,0 1-1,2-1 0,2 5 0,0 4 0,0 1 0,0 6 0,-1 1 0,-1 4 0,-1 2-1,-1 4 2,-2 3-1,-3 0 0,-2 4 0,-2-3 0,-4 3 0,-10 0 1,14 0-1,-14 0 1,0 0-1,0 0 1,0 0-1,-14-6 1,4 6-1,-1-5 0,-5 5 0,0-4 0,-3 4 0,-2-3 0,0 3 0,-2 3 0,0 1 0,-2 1 0,0 3 0,-3 0 0,1 1-1,-5 3 1,1-1 1,-2 2-1,0 2 1,-1 0-2,0 3 2,0 0-1,0 1 0,2 1 0,1 1 0,0 1 0,1 2 0,4-4 0,-1 1-1,-1-1 1,1-1 0,1-1 0,0 0 0,-1-3 0,3-3 0,-1-3 1,2 1-1,2-7 0,2-3 0,1-7 0,3-3 0,0-2 0,4-3 1,-1-2-1,3-4 0,0 0 0,3-3 1,-1 1-1,4-1 0,0-2 0,3-2 0,0 2 0,6 0-1,-2 0 2,2 1-2,2 3 2,2 0-2,-2 0 2,4 5-1,-1 1 0,1 5 1,1 2-1,2 5 0,3 4-1,-1 0 1,4 4 0,-1 1 0,1 1 0,4 2 0,2-1 0,1-2 0,3 0 0,3-5 0,1 0 0,3-6-1,0-4-3,6 0-10,-3-8-24,0-9 0,1-3-4</inkml:trace>
  <inkml:trace contextRef="#ctx0" brushRef="#br0" timeOffset="33109.3106">21361 785 6,'0'-77'16,"0"77"-1,0-57-4,0 57-1,0 0-4,0-45-1,0 45-2,0 0 0,0 0-1,0 0 1,0 0 2,-18 59-2,18-59 2,-5 65 0,5-24 2,-25-7-3,25 90-1,4 29-1,-4 11-1,9 21 1,-5-3-3,8 9 0,-5-10-2,-1-16 2,2-22 0,-2-9 0,0-15 1,-1-19-3,0-15 2,1-20-3,-6-19 0,8-15-5,-8-31-9,7-16-14,4-16-3</inkml:trace>
  <inkml:trace contextRef="#ctx0" brushRef="#br0" timeOffset="33583.358">21650 1180 16,'24'-120'20,"-12"63"-4,-3 6 0,2 2-3,-4 8-2,-7 41 0,10-67-2,-10 67 0,6-49 0,-6 49-4,0 0-1,-3-48-1,3 48 0,0 0 0,0 0-3,0 0 0,-20 42 0,20-42 0,-11 68 2,-4-32-2,2 80-1,4 27 0,0 18-2,3 26 3,-1 4-2,7 9 1,-3-13-2,6-31 2,1-16-1,-1-19 2,-3-19-1,3-14 0,-3-17 1,0-23-2,0-15 0,0-6-3,0-27-3,0 19-4,0-19-1,-6-21-8,2 4-10,-4-3-5</inkml:trace>
  <inkml:trace contextRef="#ctx0" brushRef="#br0" timeOffset="35605.5599">21453 2835 4,'-17'-34'14,"7"17"-1,-3 0-1,0 6-2,-5-10 1,1 6-3,-5-10 0,-1 7-1,-2-4-1,2 1 1,-7-6-1,3 4 0,-5-4-1,3 6 0,-2-1 2,3 6-4,-2 0 0,3 6 0,2 2-1,2 3-1,0 5 0,7 0-1,0 0 0,2 5 0,5 4 0,5 4-1,4 6 1,6 3-1,6 7 1,4 3-1,8 2 1,2 4-1,7 1 1,3 1 1,2-3-1,3-4 0,-3-4-1,1-3 2,-1-5-1,-3-1 1,-2-11-2,-3-1 1,-6-2 0,-3-3 0,-5-3 0,-4 0 0,-12 0 0,13 0 0,-13 0 0,0 0 0,-7-10 1,7 10-1,-15-11 0,6 6 0,0-3 0,-1-1 0,10 9 0,-14-22 0,11 4 0,3-2-1,0-2 1,8-3 0,1-4 0,5-2 0,2-4 0,4 3 1,3-3 0,3 0 0,2-2 2,0 4-1,0 3-1,0-3 0,-2 12 0,-2 0-1,-3 9 0,-2 9 0,-3 3 0,-3 5 0,1 5 0,-2 9 0,0 0 0,0 9-1,1-2 0,-3 3 0,0 0 1,-2 1-4,-2 2 3,-3-2-1,-3 4 1,-3-2 0,-5 0 1,-5-1 0,-3-1-1,-6-1 2,-2-1-2,-3-3 3,-4-7-3,-1-4 1,2-4 0,-3-3 0,4-4 0,2-3 0,4-3 0,6-1 0,3-2 0,5 1 0,9 5 0,-5-14-1,5 14 0,9-13-1,1 7-2,-1-2-5,5 4-2,-3-10-9,2 6-17,5 3 1</inkml:trace>
  <inkml:trace contextRef="#ctx0" brushRef="#br0" timeOffset="37065.7062">21327 780 4,'0'0'10,"0"0"-1,0 0 2,0 0-3,0 0 2,0 0 0,0 0-1,0 0-3,0 0 2,0 0-2,0 0-2,0 0 0,0 0 0,0 0 0,0 0 0,0 0 0,0 0 0,0 0 2,-41-36-2,41 36 0,0 0-1,0 0 0,0 0-1,0 0 2,-25-45-1,25 45-1,0 0 0,0 0-1,-14-43-1,14 43 1,0 0-1,0 0 0,0 0-1,-7-46 1,7 46-1,0 0 1,0 0-1,0 0 1,0 0-1,0 0 1,0 0-1,0 0 1,0 0-1,0 0 1,0 0-1,0 0 1,38 52 0,-38-52 0,0 0 0,20 53 0,-20-53 1,0 0-1,25 61 1,-25-61-1,0 0 0,20 59 0,-20-59 0,0 0-1,15 45 1,-15-45 0,0 0 0,0 0 0,0 0 1,0 0-1,0 0 0,16 41 1,-16-41-1,0 0 0,0 0 1,0 0-2,0 0 2,0 0-1,0 0 0,0 0 0,0 0 0,0 0 1,-18-49-1,18 49 1,0 0-1,0 0 0,-18-49 1,18 49-1,0 0 0,-13-41 0,13 41 0,0 0 0,-5-45 0,5 45 0,0 0-1,4-49 2,-4 49-1,0 0-1,17-43 0,-17 43 0,0 0 0,0 0 0,0 0 0,44-43-2,-44 43 0,0 0 2,0 0-2,41 0 0,-41 0-3,0 0-6,0 0-2,0 0-6,28 47-11,-28-47-6</inkml:trace>
  <inkml:trace contextRef="#ctx0" brushRef="#br0" timeOffset="37734.7708">21817 798 3,'0'0'25,"0"0"-1,0 0-3,0 0-4,0 0-6,0 0 0,0 0-4,0 0 1,0 0-3,-12-56-1,12 56-1,11-46 0,-11 46 0,17-53-1,-17 53-2,21-49 1,-21 49-2,21-46 1,-21 46-2,0 0 0,34-56 1,-34 56 1,0 0 0,0 0 0,0 0-1,44-7 1,-44 7-1,0 0 1,5 43-1,-5-43 0,-5 44 1,5-44-1,-16 47 0,16-47 0,-21 52 1,21-52 1,-24 49-1,24-49 1,-26 41 0,26-41 0,0 0-1,-38 45 1,38-45 0,0 0-1,0 0 0,0 0 0,0 0 1,0 0-1,0 0-1,0 0 1,0 0 0,0 0-1,0 0-2,0 0-2,42 21-9,-42-21-16,0 0-6,0 0-2</inkml:trace>
  <inkml:trace contextRef="#ctx0" brushRef="#br0" timeOffset="43082.3078">208 13525 2,'48'-27'5,"-48"27"1,0 0-3,30-47 1,-30 47 0,23-42-1,-23 42 0,24-47 0,-24 47-1,21-51 0,-21 51 1,20-53 1,-20 53 3,18-59-2,-18 59 2,16-64-1,-16 64-1,14-73 2,-14 73-2,17-79-1,-17 79-2,13-84-1,-7 41 0,0-3-2,0 1 1,-1-3-1,0-1 1,-1-1 0,0-2 0,-1-1 1,1 0-1,-4-3 1,3 2 0,-3-3 0,0 1 1,-3-2-1,3 0 1,-4-1 0,1 0 0,-2 0-1,0 0 0,-2-3 1,-1 4-1,2 1 1,-4 0-2,1-1 1,-2 3 2,1 2-1,0 0 2,1 1-1,-3 2 0,2 0 0,-2 1 0,3 0 0,0 1-2,-1-1 1,1 1-1,1-3 0,1 3-1,1-3 1,2 0 1,4 2 0,0-1-1,0 2 0,0-1 0,6 3 0,0 1 0,2 1 0,0 0 0,2 3 0,-10 41-1,22-80 1,-22 80 0,25-72-1,-25 72 1,25-61-1,-25 61 1,24-52-2,-24 52 0,19-44 1,-19 44-1,0 0 0,23-54 1,-23 54-1,0 0 1,0 0 0,16-43 1,-16 43-1,0 0 1,0 0-1,0 0 0,0 0 1,0 0-1,0 0 0,0 0 0,0 0 0,0 0 0,0 0 0,0 0 0,0 0-1,0 0 1,0 0-1,0 0 1,-31 55-1,31-55 1,0 0-1,-24 63 1,24-63 0,-18 56 1,18-56-1,-21 65 0,21-65 1,-21 77-1,9-35 0,2 0 0,-2 2 0,1 2-1,-2-1 1,1 3-1,1 1 0,1 2 0,-1-1 0,0 1 1,3 2 0,0-1-1,-1 2 1,2 1 0,0 1 0,1-1-1,0 4 1,1-2 0,2 2 0,-1 0 0,4 3 0,0 2 0,0-1 0,0 0 0,5 4 1,0 0-1,0 2 0,1-1 0,2 2 0,0-1 1,2-1-1,0 0 0,1-2 1,-1-2-1,0 1 0,-1-5 1,0 1-1,-2-4 0,-1-2 0,-4-2 0,-2-4-1,0-4 1,-2-3-1,2-42-1,-13 76-4,13-76 0,-23 62-6,23-62-11,-31 46-12,31-46-3</inkml:trace>
  <inkml:trace contextRef="#ctx0" brushRef="#br0" timeOffset="45767.5763">215 13302 10,'0'0'13,"0"0"0,0 0-2,0 0 0,0 0-3,0 0 0,0 0-1,-37-52 0,37 52-2,-23-50-1,23 50-1,-29-67 1,29 67-2,-34-81 3,21 37-2,-3-5 0,2-1 2,1-3 0,1-2-3,2-2 1,1 1-1,4 0-1,5-1 0,0 0 0,0 0 0,0 0 1,0 4-2,6 0 2,5 0-1,1 0-1,-1 1 2,1 0 0,0 1-1,0 1-1,0 0 1,0 2-1,-1 2-1,-2 0 1,0 3-1,-9 43 1,13-78-2,-13 78 2,8-65 0,-8 65-2,5-53 2,-5 53 0,0 0 0,0-52 0,0 52 2,0 0-4,0 0 2,0 0 0,0 0 0,0 0 0,2 42 2,-2-42-2,10 57 0,-10-57 2,14 75-2,-7-30 1,2 6-1,-1 4 0,2 5 0,-1 4 0,-1 6 0,0-2 0,0 4 0,0 1 0,-1 1-1,-2-1-3,-1-1 2,0-2-2,-2-4 0,1-2-7,-3-6-8,5-8-14,-3-1-2,-2-49 0</inkml:trace>
  <inkml:trace contextRef="#ctx0" brushRef="#br0" timeOffset="47557.7548">389 13048 15,'-9'42'13,"9"-42"-1,0 0 0,0 0 1,0 0-2,10-56-1,-10 56-1,15-62-1,-15 62-1,21-76-2,-9 30-2,0 2 0,2-3 0,2 2-3,-1-3 1,3 4-1,1 0 0,-19 44-1,40-79 2,-40 79 1,43-66-2,-43 66 1,44-50-1,-44 50 1,43-38 0,-43 38-1,41-25 1,-41 25 0,0 0-1,52-26 1,-52 26 0,0 0 0,0 0-1,0 0 0,43 16 0,-43-16 0,0 0-1,-11 58 1,11-58-1,-22 67 0,22-67 0,-32 86 0,12-40 0,-4 7 0,0 0 0,-4 3-1,1 1 2,-1-3 0,1 2-1,0-4 1,1-3-2,2-3-4,0-5-6,24-41-12,-37 70-11,37-70 2</inkml:trace>
  <inkml:trace contextRef="#ctx0" brushRef="#br0" timeOffset="62652.2626">12160 888 3,'0'0'7,"0"0"-1,0 0 0,0 0 0,-43 3 2,43-3-2,0 0 1,0 0 1,0 0-1,0 0-1,0 0 0,0 0 1,0 0-2,0 0 0,-9-42-1,9 42-1,0 0 1,0 0-1,0-54 1,0 54-1,0 0-1,13-63 1,-13 63 0,13-52-1,-13 52 1,21-57-2,-21 57 1,28-60 0,-28 60-1,34-61 1,-34 61 0,45-58 0,-45 58 0,51-55-1,-51 55 2,60-49-1,-60 49-2,68-39 0,-68 39 0,75-27-2,-75 27 2,81-19-2,-40 15 1,0 4 0,2 0 1,1 0 0,-2 2 0,2 3 0,-1 2 0,3 2 0,-3 2 0,1 1-1,0 2 1,-2 1 0,2-1 0,-3 1 1,1 2-1,-1-1 0,-41-16 0,78 36 0,-78-36 1,78 42-1,-78-42-1,73 44 1,-73-44-1,68 45 1,-68-45-1,61 46 1,-61-46 0,52 46-1,-52-46 2,46 43-1,-46-43 0,0 0 0,49 58 1,-49-58-1,0 0 1,26 44-1,-26-44 1,0 0-1,0 0 0,-10 42 0,10-42 0,0 0 0,-43 17 0,43-17 0,-40 5 1,40-5-1,-51 0 0,51 0 0,-58 0 0,58 0 2,-61-5-2,61 5 0,-66-10 2,66 10-2,-67-14 0,67 14 1,-65-17-1,65 17 0,-66-19 1,66 19-1,-69-20 1,69 20-1,-69-18 1,69 18-1,-71-11 0,71 11 0,-73-5 0,73 5 0,-73 5 0,73-5-1,-73 14 1,73-14-1,-74 26 1,74-26-1,-70 38 1,70-38 0,-66 51 0,66-51 0,-63 57 0,63-57-1,-59 58 2,59-58-2,-55 60-1,55-60 2,-51 55-2,51-55 2,-50 47 0,50-47 0,-47 41 2,47-41-2,-47 27 0,47-27 2,-48 16-1,48-16-1,-50 0 0,50 0 1,-51-8-1,51 8 1,-51-21 0,51 21-1,-48-32 0,48 32 1,-45-40-1,45 40 1,-38-50-1,38 50 1,-29-59 0,29 59 0,-16-66 1,16 66 0,0-73-1,0 73 1,21-74-1,-21 74 0,32-75 0,-32 75 0,48-73-2,-48 73 0,60-64-3,-60 64-3,71-54-9,-29 30-18,3 2-4,2 5-1</inkml:trace>
  <inkml:trace contextRef="#ctx0" brushRef="#br0" timeOffset="63802.3796">12921 294 8,'0'0'16,"-47"-20"0,47 20-2,0 0 0,0 0-5,0 0 1,0 0-3,0 0-2,0 0 0,0 0-2,-16-46 1,16 46-1,0 0 0,49-12-1,-49 12 1,51-6 0,-51 6 0,65-3-2,-65 3 0,80 0 0,-36 0 0,2 0-1,2 3 1,0-3-1,4 6 1,-2-3-1,1 1 0,-3 1 0,0 1 0,-3 1 0,-1 0 0,-44-7 0,77 21 0,-77-21 0,64 23-1,-64-23 1,50 28 0,-50-28 0,0 0 1,51 47 0,-51-47 0,0 0 0,19 46 0,-19-46 1,0 0-1,0 0 0,-10 47 0,10-47 1,0 0 0,0 0-2,-55 13 1,55-13-1,-40 0 0,40 0 1,-51-9-1,51 9 1,-52-8-1,52 8 0,-56-10 0,56 10 0,-53-4-3,53 4-4,-50 0-8,50 0-20,-45 5-2,45-5 0</inkml:trace>
  <inkml:trace contextRef="#ctx0" brushRef="#br0" timeOffset="65411.5405">12328 448 7,'-43'7'10,"43"-7"-1,0 0 0,0 0-2,0 0 2,0 0-3,0 0 1,0 0-1,-23-47 0,23 47 2,0 0-2,0 0-1,0 0 0,-49-41-1,49 41-1,0 0 1,-52-25-2,52 25-1,-45-14 0,45 14-1,-55-8 1,55 8-1,-62-3 1,62 3-1,-65 3 0,65-3 0,-71 10 1,71-10-1,-70 17 1,70-17-1,-61 25 0,61-25 2,-53 26-2,53-26 0,0 0 0,-52 49 0,52-49 0,0 0 1,-13 43 1,13-43-1,0 0 1,0 0 0,53 31 0,-53-31 0,58 0 0,-58 0-1,75 0 0,-34-4 0,3 2 0,2-2-1,0 4 0,3 0-2,1 0-2,0 4-8,-2 2-23,2 3 0,0 5-1</inkml:trace>
  <inkml:trace contextRef="#ctx0" brushRef="#br0" timeOffset="69263.9257">8184 3831 1,'-42'-101'14,"20"46"-2,3-5-1,0 1-4,0-1 0,4 3 1,-1 6-4,5 4 0,0 3-1,2 9 0,1 4-1,3 5 2,3 5-1,2 6-1,2 5-1,-2 10 1,15-8 0,-4 12-1,2 3 0,3 6 0,2 3 0,2 4 0,2 3 0,3 2 0,-1 3 0,2 1 0,1 0 0,0 3 0,-3 1 1,0 0-2,-1 4 1,-5-1 0,3-1-1,-4 0 1,0-3-1,0 0 3,-1-6-3,2-4 2,-1-6-1,3-5 0,-4-6 0,4-5 0,-2-9 0,0 1 0,2-9 0,0-1 0,4-5 2,-2 1-1,2-5-1,-1 5-1,2 1 2,0 0-1,-2 2-1,-1 6 0,-2 3 1,1 3-1,-3 2 0,-1 5 0,-1 0 0,-2 0 0,-1 6 1,-3 0-1,0 1 0,-3 3 1,-3 2-1,-4 1 1,0 1-1,-6 3 1,-1-1-1,-6 4 1,-5 1-1,-1-1 0,-4 4 0,-3 1 0,-2 0 0,-2 1 0,1 0 0,1 0 0,3 1 0,3-1 0,3-3 0,4 0 0,6-3-1,2-3 1,7-2 0,0-4 0,0-11-1,22 16 1,-6-12 0,6 1 0,1 2 0,5-4 0,-2 5-1,3 1 1,-2 0 1,-1 3-1,-5 2 0,0 3 0,-5 2 0,-3 3 0,-5 3 0,-1 4-1,-4 5-1,-3-1 1,-5 4-2,-2 1 2,-3 2-2,-3-2 1,-1 0 0,-2-3 1,1 1 0,-3-5 0,2-1 0,-1-4 0,3-4 0,0-5 1,2-3 0,-2-6 0,2-8 0,-1-4 0,2-9 0,0-4 0,-4-7 1,2-5-2,-2-7 2,1-3-1,-4-5 0,0-2 0,-3 0 1,2 0-1,-3 5 1,-2 3-1,0 6 1,0 7-1,-1 6 0,2 8 1,2 5-1,0 6 0,0 7 0,4 5 0,2 12 0,-1 5 0,3 7 0,1 7 0,2 4-1,1 4 1,3-2 0,3 1 0,3-4-1,-3-2 2,3-6-1,0-5 1,0-4-1,3-5 0,-3-4 1,-3-2-1,0-5 0,-3-2 0,6-11 0,-15 11 0,3-11 0,-1 0 0,-2-9 1,-1-4-1,-3-4-1,1-7 2,-1-4-2,0-4 1,1-5-1,3-5 1,3-1-1,1 0 1,6-1 1,1 1-1,4 1 1,4 3-1,2 3 0,3 7 0,1 1 1,2 5-1,0 4 0,1 3 0,1 5 0,0 4 0,2 2 0,1 1 0,0 4 0,-1 0 0,0 0 0,1 0 0,-4 0 0,1-4 1,-5 1-1,0-2 0,-9 5 2,10-14-2,-10 4 1,0 0-1,-6-1-1,-2 0 1,-3-1 0,-6-1 0,-3 1-2,-3-1 2,-1-1-1,-5 1 1,0-1 1,-2-2-1,1-1 0,0-2 0,3-3 0,0-1 0,4-1 0,4-4 0,3 0 0,3 2 0,3 1 0,5 0 0,5 4 2,0 1-2,9 7 0,0 4 0,3 9 0,4 0 1,4 6-1,2 8 0,3 4 0,3 7 0,5 4-1,5 3-2,4 1-3,1-3-14,3-4-14,13 3-2</inkml:trace>
  <inkml:trace contextRef="#ctx0" brushRef="#br0" timeOffset="76641.6634">4901 6260 12,'-33'-82'10,"15"34"-1,3-4-2,1-2-1,1-4 1,3-5-2,1 0 1,9-7-2,-4-5 2,10-3-1,1-2 2,8-5-1,2-6-1,7 1-2,3-9 2,8 2-1,5-1-1,6-1-1,1 1 0,4 3-1,5 3 0,4 6-1,2 5 1,2 9-2,-1 4 2,-1 10-1,3 5 0,1 3 1,-6 4-1,0 5 1,1 3-1,-1 5 2,-3 4-2,0 4 1,-3 4 1,-3 4-2,-1 5 1,-4 7-1,-3 5 0,-4 0 0,-5 2 0,-2 6 2,-4 2-2,-2 4 1,-5 3-1,0 0 0,-4 4 2,-2 3-2,-3 1 1,-3 2 0,-4 4 0,-2-1-1,-3 4 1,-7 2-1,-1 1 1,-4 1-1,0 3 0,-4 0 0,-1 2 0,-3 1 0,-2 1 0,-3 3 0,-2 2 1,-4 2-1,-4 2 0,-4 5 1,-2 3-1,-5 6 0,1 1 0,-4 1 0,-2 4 0,-1 1-1,1 0 1,-1-3 0,0 0 0,1-3-1,2-2 1,1-3 0,1-3 0,5-2 0,5-1-1,2-5 1,6-2 0,1-1-1,7-2 1,4-3 0,4-1 0,3-1-1,5-2 1,0-4 0,5-1 0,0-5 0,0-2-1,0-4 1,0-1 0,0-1 0,0-3 0,0 0 1,0-3-1,-5-1 0,2 0 0,-1 0 0,-2-6 0,0 2 0,6-12 0,-15 14 1,6-11-1,-1-3 1,-3 0-1,-2-3 1,0-4 0,-3-3-1,-1 1 1,-1 0 0,-1-4 0,0 1 0,2-2-1,-2 1 1,2-1 0,1 0-1,-2-3 1,2-1-1,0-1 0,1-3 0,1-1 0,2-5 0,-2-1 0,3-4 0,1-1 2,2-4-2,2-7 2,1-1-2,1-5 0,-1-5 0,2-6 0,-2-6 0,4-2-4,3-7 1,3-1-4,3-6-8,14-3-11,7-6-10,11-8-3</inkml:trace>
  <inkml:trace contextRef="#ctx0" brushRef="#br0" timeOffset="77416.7399">5077 6253 3,'-12'-53'16,"7"22"0,1-5-6,1-5 2,-3-6-5,6-2 0,-3-6-2,3-2 0,0-4-1,0-4-1,0-1 1,5 1-1,-1-1 0,3 1 0,3 0 1,6 2 0,0-1-1,8 5 0,2-2 0,6-2 1,4-1-1,5 2 0,4-3-2,6 0 1,3-2-1,3 1 0,5 0 0,3 2 0,0 0-1,4-2 1,3-1 0,-4 4-1,1 0 1,-2 1-1,-3 7-3,-6 3-2,-5 13-9,-11 7-9,-8 13-13,-1 15-2</inkml:trace>
  <inkml:trace contextRef="#ctx0" brushRef="#br0" timeOffset="79274.9259">5970 4472 12,'-30'81'8,"12"-26"5,-4 10-7,2 7-1,-4 4-1,2 6-1,2-4-3,0-3-2,5-4-6,5-7-9,0-17-6</inkml:trace>
  <inkml:trace contextRef="#ctx0" brushRef="#br0" timeOffset="79649.9619">5508 4814 4,'-24'15'27,"11"-3"-18,-2 4-4,3 3 2,-1 4 1,0 6-2,0 4-1,4 9-1,0 3 1,0 5-2,3 5-2,2 8 0,1 0-1,3 4-1,0-1-3,0-1-3,5-1-9,5-1-13,-6-13 1</inkml:trace>
  <inkml:trace contextRef="#ctx0" brushRef="#br0" timeOffset="80140.0117">5624 4618 19,'-26'-10'21,"8"2"-5,-3 3-4,-8-4-5,-3 5-2,-5-3-1,-6 2-4,0-1-4,-1-3-11,-4-8-14,7 3-3</inkml:trace>
</inkml:ink>
</file>

<file path=ppt/ink/ink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52"/>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58"/>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64"/>
    </inkml:context>
    <inkml:brush xml:id="br0">
      <inkml:brushProperty name="width" value="0.10583" units="cm"/>
      <inkml:brushProperty name="height" value="0.10583" units="cm"/>
      <inkml:brushProperty name="color" value="#0070C0"/>
    </inkml:brush>
  </inkml:definitions>
  <inkml:trace contextRef="#ctx0" brushRef="#br0">4504 11080 6,'-48'-11'17,"27"-2"-1,-4-4-1,3-4 1,-1-11-3,3-6-2,1-11-1,6-5-2,0-6-2,8-3 3,1-11-4,4-2-1,7-6 0,8-4-1,-2-7 2,8 3-2,1-7 0,4 5-1,8-4 0,4 6-1,5 4 1,1 7 0,5 6-1,7 10 0,4 0 1,8 9-1,1 6 1,7 9 0,6 6-1,4 9 1,5 5-1,3 11 1,0 8 0,6 6-1,1 9 0,4 5-1,1 7 1,3 5 0,-5 4-1,-1 5 1,0 4-1,-3 8 1,-9 6-1,-7 4 0,-8 13 0,1 6 1,-13 13-1,-5 11 0,-15 8 0,-5 3 0,-14 10-2,-15-4-3,-10 10-9,-16-6-24,-15-7-4,-16-3-2,-18-13 2</inkml:trace>
  <inkml:trace contextRef="#ctx0" brushRef="#br0" timeOffset="1">4266 10864 1,'7'40'12,"-2"-21"-2,5 6 3,2-1-5,1 5 2,3 1 0,0 0-2,6-2-1,-2 4-1,3-1 1,2-1-2,10 4-1,-5-4 2,7 0-1,-1-2-1,10 6 1,1-6-1,6 7 0,3-4-1,4 3 0,6 1-1,5 2 0,1-6 0,6 0 0,1-2 0,2-1 1,0-9-2,4 5 1,-3-10-1,5-1 0,3-5 0,3-4 0,-1-4-1,2 0 1,-3-4-1,1-6 1,-4-4-1,-1-2 0,-8-4 1,-1-6-1,-8-9 0,0-3 0,-9-9 0,-2-4 0,-3-7 1,-4-2-1,-7-2 0,-5 0 0,-8 5 0,-4 7 0,-6 2 1,-6 9-1,-7 4-1,-9 8 0,5 8-2,-10 0-10,5 19-23,-6-14-1,6 14-2</inkml:trace>
  <inkml:trace contextRef="#ctx0" brushRef="#br0" timeOffset="2">4851 10477 1,'-17'-25'22,"17"-1"-2,10-9-1,2-15-5,8-7 1,1-10-6,10-1 1,1-3-5,6 8-2,2 3 0,1 11-3,2 9-4,-7 8-2,7 10-9,-8 13-13,-5-2-4,4 11-3</inkml:trace>
  <inkml:trace contextRef="#ctx0" brushRef="#br0" timeOffset="3">4988 10602 3,'15'-29'32,"-4"1"-11,4-9-4,9-7 0,-4-6-4,11-4-3,-1-3-2,2 1-2,0 7-3,1 4-1,-3 7-4,-2 4-4,2 14-12,-7 9-14,-7 0-3,2 11 2</inkml:trace>
  <inkml:trace contextRef="#ctx0" brushRef="#br0" timeOffset="4">4770 10195 17,'5'-24'24,"14"10"-4,-3 14-5,8 11-3,2 0-3,6 15-1,8 2-3,6 12-1,1 2-1,4 8-1,-1-3-2,-1 0 0,-8 1-2,-6-12-3,-3-1-9,-8-5-16,-9-20-2,-1-4-2</inkml:trace>
  <inkml:trace contextRef="#ctx0" brushRef="#br0" timeOffset="5">4947 10009 30,'-5'-13'19,"5"13"-2,0 0-3,28 0-3,-13 11-4,13 8 0,0 9-2,12 17-2,4 12 0,6 9-1,4 10-5,2 3-11,3 0-16,17 8-3,-11-14-2</inkml:trace>
</inkml:ink>
</file>

<file path=ppt/ink/ink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70"/>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4-06-14T03:21:18.661"/>
    </inkml:context>
    <inkml:brush xml:id="br0">
      <inkml:brushProperty name="width" value="0.05292" units="cm"/>
      <inkml:brushProperty name="height" value="0.05292" units="cm"/>
      <inkml:brushProperty name="color" value="#FF0000"/>
    </inkml:brush>
  </inkml:definitions>
  <inkml:trace contextRef="#ctx0" brushRef="#br0">12287 2807 13,'-74'6'24,"34"3"-5,-2 0-3,0 10-2,-5 0-3,6 8-1,-4 1-2,10 8 1,-4 5-3,8 6-1,1 1-1,6 6 0,3 1 2,3 8-3,5 1 0,6 2-1,2 2 0,5 4 0,9-1 0,4 4-1,5-3 0,9-1 0,7-3 0,5-3-1,9-4 0,4-7 0,8-9 0,3-5 0,5-11 1,2-11-2,-1-9 1,-1-9 1,1-16-1,-5-6 0,-2-8 0,-2-9 1,-5-6-1,-5-6 0,-8-7 0,-4-1 1,-7-3-1,-5-4 0,-7 1 1,-8-1-1,-4 0 0,-7 2 1,-5 2-1,-5-1 1,-4 2 0,-7 3 0,-5-2 0,-1 6 0,-9 1 2,-4 4-2,-7 4 0,-3 6 0,-4 6 0,-4 8-1,-4 8-1,-6 7-1,-2 15-4,-3 4-6,2 16-27,-4 15-2,1 10-3</inkml:trace>
  <inkml:trace contextRef="#ctx0" brushRef="#br0" timeOffset="1">12762 2991 17,'-10'3'25,"10"-3"-2,0 0-5,0 0-3,0 0-1,0 0-2,6-9-1,10 2-4,0-8 1,8 2-2,1-7-1,7 1-1,-2-4-1,4 2-1,-4 1 0,-2 5-1,-6 2 1,-3 4-1,-8 5-1,-11 4-1,0 0-2,0 0-5,-14 13-22,-2-5-10,-1 1-1,-2 0-2</inkml:trace>
  <inkml:trace contextRef="#ctx0" brushRef="#br0" timeOffset="2">12899 3502 6,'0'0'10,"0"10"0,0-10 0,0 0-2,0 0 1,0 0 1,0 0-2,0 0 0,0 0 0,0 9-2,0-9 0,0 0 0,-4 13 0,4-13-1,-5 12 0,5-12 1,-11 14-2,4-4 0,-4-5-1,-1 5 0,-2-3 1,0 0-1,-2-3-1,0-1 0,-2-3 0,2 0 0,-1 0 0,3 0-1,-1-4 1,2 1 0,-1-1-1,3 1 0,2-1 0,9 4 0,-17-5 0,17 5 0,-11 0-1,11 0 1,0 0-1,-11 12 0,11-1 0,-3 1 0,3 3 0,0 0 0,0 1 0,0 1 0,3-3-1,-3-3 2,0-11-1,5 14 0,-5-14 1,0 0-1,0 0 0,-11 0 1,11 0-1,-14-11 1,4 3-1,0 2 0,-3-2 1,2 5-1,-1 3 0,0-4 0,1 4 0,1 7 0,0 2 0,2 2 0,1 3 0,0 1 0,1 1 0,1-2 0,1 1 0,0-2 0,0-2 0,4-11 0,-10 12 0,10-12 1,-14 3-1,3-3 0,-2-7 0,0 2 0,-1 2 0,1-3 0,-2 3 0,2 3-1,0 0 1,2 0-1,11 0-1,-19 6-3,16 5-8,-6-6-26,9-5 0,0 0-2</inkml:trace>
  <inkml:trace contextRef="#ctx0" brushRef="#br0" timeOffset="3">12305 3259 6,'0'-25'38,"-5"17"4,0-1-1,5 9-25,-10-12-3,10 12-4,-9 4-3,9-4-2,-10 15-3,10-15-3,-3 22-6,-1-8-29,10-3-4,0-2-2,-6-9 1</inkml:trace>
  <inkml:trace contextRef="#ctx0" brushRef="#br0" timeOffset="4">12655 4175 6,'-27'-9'18,"16"5"-2,-3 0 0,1 4-4,-1-5-1,0 5-2,-3 0 0,2 7-1,-4-4-1,2 7-1,-3-1 1,1 7-2,-3 2-2,3 1 0,-3 4-1,1 3 1,0 1-1,2 4 2,-2 2-2,4 0 0,-1 2 0,2 2 0,-1 0 0,4 4 1,-2-3-2,5 4 1,-1-2 0,4 3-1,0-1 1,4 4-1,3-2 0,0 2 0,5 1 0,3 2 1,0 2-1,4-2 0,2 5 0,4-2-1,0 4 1,7-1 1,1 2-1,3 2 0,1-1-1,2 3 1,1-1-1,4-1 1,2-1-1,-2 0 1,4 0-1,2-4 1,3-1-1,1-1 0,1-1 1,1-1-1,2 0 1,5-3-1,-5-3-1,1 0 2,1-2-1,0-2 0,2-3 0,-1-2 0,1-7 0,-1 0 0,-2-8 0,1-4 0,-3-8 0,-1-8 0,-1 0 0,-3-14 0,-5-6 0,-1-5 0,-3-7 0,-3-6-1,-4-6 1,-5-4 0,-2-4 0,-7-5 1,-2 0-2,-5-3 1,-2-1 0,-6-2 0,0 1 0,-6-2 0,-2-1-1,-2 1 1,-1 0 0,-2 0 1,-3-2-2,1 0 2,0 3-1,-3 0 0,-4 0 0,-1 2 0,-5-1 0,0-1-1,-5 2 2,-4-2-1,-7-2 0,-2 1 1,-4 2-1,-4-3 0,-3 4 1,-3 0-1,-3 3 0,-2 3 0,0 0 0,-3 6 0,-5 1 0,0 8 0,-4 7 0,0 8-1,-2 11-1,-4 10-3,6 18-10,-2 11-23,4 12-5,6 11-1,3 8 3</inkml:trace>
  <inkml:trace contextRef="#ctx0" brushRef="#br0" timeOffset="5">13605 6270 7,'-16'-12'26,"2"3"-3,14 9-5,0 0-1,-12-7-5,12 7-1,0 11-3,2 2 2,-2-2-5,12 7 1,-3 1 0,6 9-1,0 1-1,8 8 0,0 0 0,5 4-1,2 5 0,3 4 0,3 1 0,4 2 0,2 3 0,4 4-1,-1 1 0,7 3-1,-1-3-1,2 4 1,1 0 0,0 0-1,0-1 1,-2-3 0,-1-1-1,-2-3 1,0-4-1,-4-3 0,-4-7 1,-1-3-1,-3-6 0,-3-2 0,-4-7 0,-4-6 1,-5-4-1,-2-2 0,-4-5 0,-4-2 0,-11-6 0,14 6 0,-14-6 1,0 0-1,0 0 0,0 0 1,0 0-1,0 0 0,0 0 1,0 0-1,0 0 0,0 0 0,0 0 0,0 0 0,0 0 0,9 6 0,-9-6-1,0 0 1,0 0 0,0 0 0,0 0 0,0 0 1,0 0-1,0 0 0,0 0 0,0 0 0,0 0 0,0 0 0,3-17 0,-3 5 0,0-3 0,5-2 0,1-2 0,2-5 0,1 0 0,3-3 0,2 0 0,3 1 0,3 0 0,1 2 0,1 2 0,2 4-1,-1 2 1,1 5 0,-1 5 0,0 2 0,-3 4 0,0 4 0,-4 2 0,-2 2 0,-3 4 0,-2 1 0,-5 4 0,-4 4 0,-6 1 0,-7 3 0,-5 2 0,-8 1 0,-4 1 0,-5 0 1,-2-2-1,-3-3 0,1-4 0,1-3 0,3-4 0,4-2 0,4-5-1,2-3 0,9-3-2,2-5-1,14 5-5,-16-16-16,16 3-17,0-2 0,3-1-2</inkml:trace>
  <inkml:trace contextRef="#ctx0" brushRef="#br0" timeOffset="6">13466 6520 9,'0'0'19,"0"0"-2,-6-10 0,6 10-5,0 0-1,0 0-2,5 12-2,2 0 1,-4-2-2,5 7-2,-1 4 5,5 4-5,0 4 1,5 5-2,0 1 2,6 7-1,2 5-1,6 5-1,4 4-1,0 2 1,4 6-1,4 2 0,2 1 0,0 3 0,0-2 0,0-2 0,1 1 0,-3-6 0,-2-2-1,-5-5 1,-4-6-1,-2-6 1,-7-6-1,-2-6 1,-5-7-1,-3-3 0,-2-6 1,-3-4-1,-8-10 0,10 14 0,-10-14 0,0 0 1,11 9-1,-11-9 0,0 0 0,0 0 0,0 0 0,9 10 1,-9-10-1,0 0 0,6 10 0,-6-10 1,5 9-1,-5-9 0,7 10 0,-7-10 0,11 12 0,-11-12 0,7 8 0,-7-8 0,10 8 0,-10-8 0,7 10 0,-7-10 1,0 0-1,6 11 0,-6-11 0,0 0 1,0 0-1,4 9 1,-4-9-1,0 0 0,0 0 1,0 0-1,0 0 0,0-12 0,0 12 0,-5-15 0,5 4 0,0-1 0,0-4 0,0-2 0,5-4 0,1-5 0,0-2 0,6-5 1,0-4-1,6-3 0,2-1 1,2 1-1,1 3 0,0 3 2,2 4-2,-2 6 0,-1 9 0,-2 3 0,-3 6 0,0 5 0,-5 2 0,0 2 0,-3 4 0,-9-6 0,12 14 0,-9-3 0,0 0 0,-3 3 0,0-2 0,0 2 0,0 3 0,0-2 0,-3-1 0,3 1 0,-6 2 0,4-2 0,-7 1 1,2 0-1,-7 3 0,-3 2 0,-2 2 0,-4 5 0,-2-2 1,-4 2-1,1 0 1,2-1-1,0-2 1,0-2-1,3-6 1,3-3 0,4-4 0,2-3-1,3-1 1,11-6-1,-14 2 0,14-2 0,0 0 0,0 0-1,0 0-1,0 0-3,0 0-4,-4-12-11,4 12-21,0 0 0,9-14-1</inkml:trace>
  <inkml:trace contextRef="#ctx0" brushRef="#br0" timeOffset="7">12691 4700 8,'0'-12'27,"0"12"-6,0-9-2,0 9-3,0 0-4,0 0-2,0 0-2,0 0-1,-5 15-2,5-15-1,-5 23-2,1-8 2,4 6 0,-3 1-1,3 5-1,0 2 0,4 6 0,0-1 0,2 4-1,2 0 0,-1 1 1,1-3-2,0 0 1,0-6 0,-2-2 0,-1-3-1,-2-4 1,0-4-1,-3-3 1,0-4-1,0-10 1,3 13-1,-3-13 1,0 0-1,0 9 1,0-9 0,0 0-1,0 0 1,0 0-1,0 0 1,0 0-1,0 0 0,0 0 0,8 10 1,-8-10-1,13 7 0,-4-2 1,4 1-1,4 3 0,2 4 1,3 3 0,2 0 0,4 4-1,3-1 0,1 5 0,-2-2 2,3 2-2,-3-4 0,1-1 0,-1 0 0,-2 0 0,-5-3 0,2-1 0,-3-2 0,-2 0 0,0-4 1,-4 1-1,-1-4 0,-2 1 0,-2-3 0,-11-4 0,16 7 0,-16-7 0,9 4 0,-9-4 0,0 0 0,0 0 0,0 0 0,0 0 0,0 0 0,0 0-1,0 0-1,0 0 0,0 0 1,0 0-2,0 0 0,0 0 0,0 0 0,0 0-2,0 0 0,0 0 0,0 0-2,0 0 2,0 0 0,0 0-1,0 0 2,-9-9-1,9 9 3,0 0 1,0 0 0,0 0 0,0 0 1,0 0 1,0 0 0,0 0 0,0 0 0,0 0 1,0 0 0,0 0 3,-10-10-2,10 10-1,0 0 0,0 0 0,0 0 0,0 0-1,0-12 1,0 12-1,0 0 0,13-12 1,-13 12-1,13-9 3,-13 9-3,18-10 0,-6 6 0,0 4 0,4 0 0,-2 0 0,4 4-1,2 3 1,0 1-1,2 1 1,2 1-1,-1 0 1,-1 2-1,1-3 1,-4 2 0,-1-2-1,-4-3 1,-2 2-1,-12-8 1,13 15-1,-13-6 0,-5 1 1,-4 2-1,0 1 0,-6 3 1,-2-2-1,-1-1 0,-3-1 0,-1-4 1,-1-1-1,-3-7 0,1 0 0,2 0 0,0-7 0,4 1 0,2-3 0,3 1-1,4-4-1,10 12-3,-11-19-15,11 9-18,0 0-1,-4-5-2</inkml:trace>
  <inkml:trace contextRef="#ctx0" brushRef="#br0" timeOffset="8">9673 5120 18,'0'-45'20,"4"19"-5,-1-5 1,6 2-6,-1-1 1,5 1-4,-1-3 1,7 4-1,-2 1-2,4 5 0,-2-2 1,6 7-2,-3 0-2,4 5 2,0 0-2,1 5 1,-2 0 2,4 7-3,0-4 0,4 7 0,-2 0 0,2 4-1,-2 1 0,1 3-1,1 0 1,1 2-1,-3-1 1,0 2-1,1 1 1,-1 2-1,0-2 1,0 6-1,0 2 1,-1-1 0,-1 4-1,2 0 1,-4 3-1,1 1 0,-2 1 1,0 0-1,-4 1 0,-3 1 1,-3 2-1,0 1 1,-2-2-1,-4 0 0,-1 0 1,-5 0-1,-1-2 0,-3 1 0,0-1 0,-6-1 0,-4 1 0,0 0 0,-2-2 0,-4-1 0,-2-1 0,-1-2 0,-4-1 0,-2-4 0,-3-4 0,-3 0 0,-4-2 1,-2-3-1,-3-3 0,-1-4 0,-3-1 0,1-4 0,-4 0 0,-1-7 0,1 0 1,1-3-2,1-1 2,-1-1-2,1-3 1,3 0 0,0-2 0,3-2 0,0 0 1,4-5-1,-1-1 0,4-3 0,0-3 0,3-2 0,4-3 0,7-3 1,5-2-2,3-1 1,10-3 0,0-2 0,13-5 0,3-1 0,7-1 1,5-1-2,4 1 2,4 3-1,5 5 0,3 8 0,5 9 0,4 8-1,4 12-1,3 9-2,11 12-9,1 8-27,2 7 0,2 4-2</inkml:trace>
  <inkml:trace contextRef="#ctx0" brushRef="#br0" timeOffset="9">10417 5661 27,'-8'-12'25,"5"0"-4,3 12-2,0 0-5,-5-12-3,5 12 1,0 0-5,0 0-2,0 12 2,7 3-3,-7 1-1,10 8 0,-7 0 0,6 8-1,-2-1 1,4 4-1,-4 0-1,1 1 0,-1-4 1,0 0-1,-1-4 0,1-3 0,-2-6 0,-1-2-1,-1-5 1,-3-2-2,0-10 0,0 0-2,0 0-4,0 0-6,6-14-26,-6 4-2,0-5-1</inkml:trace>
  <inkml:trace contextRef="#ctx0" brushRef="#br0" timeOffset="10">10104 5766 18,'4'9'19,"-4"-9"-3,0 0 0,0 0-1,0-12-3,0 12-2,0-20 0,0 9 1,0-8-5,0-1-1,0-7 0,0 0 1,0-5-2,3 1-2,-3-2 1,0 1-1,0 2-1,0 2 1,-5 4-2,5 2 1,-5 5-1,2 2 2,3 3-2,-4 2 1,4 10-1,-4-13 0,4 13 0,0 0 0,0 0 0,-4-9 1,4 9-1,0 0 0,0 0 0,0 0 0,0 0 1,-10-3-1,10 3 0,0 0 0,-13-4 0,13 4 0,-15-4 0,7 8 0,-3-4 0,0 0 0,-4 5 0,-1 0 0,-1 1 0,0 3 0,2-2 0,-1 0 0,3 2 0,1-1-1,3 1 2,9-9-2,-12 15 1,12-15-1,0 16 1,0-16 0,17 13-1,-3-7 1,4 0 0,2-3 0,2-3 0,1 2 0,-6-2 0,1 0 0,-3 0 0,-7-2-2,2 2-1,-10 0-5,10 0-15,-10 0-16,0 0-3,0 7 2</inkml:trace>
  <inkml:trace contextRef="#ctx0" brushRef="#br0" timeOffset="11">10507 5384 14,'-8'4'22,"8"-4"-5,0 0-2,0 0-3,0 0-2,0 0-2,0 0-1,0 0-1,12-7-2,-12 7 0,0 0-1,0 0 0,0 0 0,0 0-2,0 0-2,0 0 2,0 0-1,0 12 0,0-12 0,-4 10 0,4-10 0,0 0 2,-10 9-1,10-9 0,0 0 1,-4-10-1,4 10 1,4-15-1,-4 15 0,7-18-1,-7 18 1,7-10-1,-7 10-2,11 4-6,-11-4-27,7 15 0,-1-5-4</inkml:trace>
  <inkml:trace contextRef="#ctx0" brushRef="#br0" timeOffset="12">9025 5110 6,'-25'-3'22,"14"0"-3,11 3-3,-13-4-4,13 4-1,0 0-2,0 0-1,12-5-1,1 5-3,5 0 0,6 0 2,5 0-2,6 0-1,6-3-1,8 3-1,5-4 1,9 1-1,3-3 0,4 0-1,8-4 1,3 3-1,5-1 1,2-1-1,8 2 1,0 2-1,6 2 1,3 3-1,6-4 1,2 4-1,3-3 2,0 3 0,2-5-1,3 1 0,-4 0 0,3-1 0,-5 2-1,-3 3 1,-6-3 0,-3 6 0,-6 0 0,-6 1 0,-9-2 1,-6 2-1,-10-4 0,-4 3 1,-10 1-1,-8-4 0,-8 0 0,-9 0-1,-6 0 1,-8 0 0,-13 0-1,14 0 1,-14 0 0,0 0 0,0 0 0,0 0-1,0 0 1,-14 0 0,14 0-1,-10-6 0,10 6 0,-13-3 0,13 3 1,0 0-1,-10 0-1,10 0 1,0 0 0,0 0 0,0 0 0,0 0 0,0 0 0,0 0-1,0 0 1,0 0 0,0 0 0,0 0 0,0 0 1,0 0-1,0 0 0,-12-11 0,12 11 0,-10-20 0,3 6 0,0-1 0,0-4 0,-2-1 0,4-2 0,0-1 0,2 1 0,3-3 1,0 1-1,5 2 0,0 0 0,4 0 0,0 2 0,0 2 1,4 4-1,-3 4-1,1 5 1,0 5 0,1 5 0,-1 5 0,0 2 0,-1 7 0,-1 0 0,0 3 0,-1 2 0,-2 1-1,-2 1 1,-4-1 0,0 1 0,0 2 1,-6-3-1,0-1 0,-4-2 0,-1 2 0,-2-3 0,-1-5 0,2-2 0,-2-2 0,2-2 0,0-3 1,0-3-1,1-4-1,11 0-1,-17-4-1,17 4-5,-15-12-16,7 3-17,4-1-1,-4-2 1</inkml:trace>
  <inkml:trace contextRef="#ctx0" brushRef="#br0" timeOffset="13">7846 7308 8,'-11'-4'12,"11"4"2,14-5-4,-1 5 2,2-5-3,5 5-1,7-9 0,5 3-1,8-3-1,7 2-2,4-6 1,7-1-3,4-5 3,7-2-3,-1-4 1,6-1-1,-2-4 2,3 1 0,-3 0-1,0 3-1,-6 2 0,-5 5-1,-3 4 0,-5 5 1,-7 4-1,-4 6 1,-10 0-1,-2 7 0,-6-1 1,-3 9 2,-7 5-3,-4 7 1,-5 6-1,-5 8 0,0 10 1,-8 9-1,-3 10 0,-7 10 0,-4 6 0,-1 7 0,-6 6-1,0 1 1,0 3-1,0-2 0,0-5 0,4-3 0,3-12 1,3-6-1,2-12 0,5-9 0,2-12 0,4-7 0,6-9 0,0-7 0,0-3 0,8-5 0,-2-1 0,-6-10 0,15 11 0,-15-11 0,16 5 0,-16-5 0,13 0 0,-13 0 0,15-12 0,-15 12 0,14-17 0,-3 5 0,0-2 0,3-1 0,4-2 0,4 0 0,1 2 0,4-1-1,2 1 1,1 3 0,3-1 0,-2 4 0,0 3 0,-1 3 0,0 3 0,0 0 0,-6 9 0,-3-3 0,0 6 0,-7 1 0,-4 3 1,-6 3-1,-4 0 0,-9 4 1,-7 3-1,-8 3 0,-5-1 0,-5 0 0,-5-2 0,-4-3-1,-2-4 2,0-5-2,4-7 1,3-7 0,5 0 0,2-8-1,6-2-2,5-11-6,9-1-23,6-2-5,-3-7-2,5 1 0</inkml:trace>
  <inkml:trace contextRef="#ctx0" brushRef="#br0" timeOffset="14">7283 7667 6,'-17'28'11,"9"-13"2,-2 2-4,-3 2-1,-1 4 1,-3-2-2,0 4 0,-3-1-3,-1 0 2,2-1-1,0-1 1,-2-2-2,4-2-1,-1-2 0,4 0 1,1-5-2,3 0 2,-1-4-1,11-7-1,-13 8 0,13-8 1,0 0 0,-12 5 0,12-5-1,0 0-1,-13 4 1,13-4 0,-10 0 0,10 0 0,-16 5 0,7-5 0,-5 4 1,-2 0-1,-3 2 0,-3 0 0,-5 1-1,-2 2 0,-5 1 1,-4 3-1,-5 1 1,-2 0-1,-8 1 1,0 1 0,-7 2-1,-4 2 1,-9-1-1,-3 3 1,-5 4-1,-2 0-1,-3 0 1,1 2-1,-3-2 1,3-1-1,3 0 1,5-1-1,4-3 1,4-3-1,7 0 0,7-3 1,6 0-1,7-3 0,5-1 0,6-2 0,9-3 1,3 1-1,6-4 0,2 0 0,11-3 0,-10 0-1,10 0 1,0 0-1,0 0 0,0 0 1,10 0-1,-10 0 1,0 0 0,8 0 0,-8 0 0,0 0 0,10 0 0,-10 0 0,0 0 0,0 0 0,0 0 0,0 0 0,0 0 1,0 0-1,0 0 0,0 0 0,0 0 0,0 0 0,0 0 0,0 0 1,0 0-1,0 0 0,0 0 0,0 0 0,0 0 1,0 0-1,0 0 0,0 0 0,0 0 0,0 0 0,0 0 0,0 0 1,0 0-1,0 0 0,0 0 0,-10 10 0,10-10 0,-8 10 0,8-10-1,-10 16 1,5-7 1,-1 5-2,1-3 1,-1 5-1,-2-2 2,2 2-2,-1 3 1,0 0 0,1 3-1,-1 0 1,2 4 0,0 1 0,2 0 0,3 1 0,0 2 0,0-3 0,0 3 0,4-3 0,1-1-1,1-3 1,3 1 0,1-4 0,2 0 0,0-2-1,2-3 1,-1-3-1,0 0 1,-1-3 0,0-2-1,0-1 1,-2-3-1,1-3 1,1 0 0,-1 0 0,2-6 0,0 1 0,3-2 0,-2 0-1,3 0 1,0-1 0,-1 1 0,1 0 0,-1 1 0,-2 0 0,-1 1 0,1 0 0,-5-1 0,-9 6 1,15-11-1,-15 11 0,7-11 0,-7 11 0,4-13 1,-4 13-1,0-12 0,0 12 1,-4-13-1,4 13 0,-5-12 1,5 12-1,-10-15 0,1 9 0,-1 0 0,-1 0 1,1 2-1,-4 2 0,0 2 0,2 0 0,-1 0 0,1 0 0,-2 0 0,3 2 0,0-2 0,1 3 0,0-3 0,0 0 0,1-4 1,9 4-1,-16-15 0,7 5 0,1-5 0,1-3 0,0-2 1,-1-3-2,2-2 1,0 1 0,-1-4 0,4 5 0,-2 1 0,5 1 0,-2 3 0,2 1-1,0 4-1,4-2 0,4 5-4,-2-12-6,7 0-27,1-1 1,-2-8-1</inkml:trace>
  <inkml:trace contextRef="#ctx0" brushRef="#br0" timeOffset="15">10680 4793 2,'0'0'8,"0"0"1,14 0 0,-2 0 1,3 0 0,6-3 0,5 3-2,4-3 0,4 3-1,4-5-2,6 5 1,-2-2-3,8 2-1,0 0 1,1-5 1,0 5-1,5-4 1,-3-1-1,4 0 0,-2-3 1,0 0 0,-5-3-1,-1-1 0,-5 0-2,-4-1 1,-5 4-1,-5-3 1,-5 2-1,-4 3 0,-5 0 0,-3 4 0,-4-1-1,-9 4 1,10-5 0,-10 5-1,0 0 2,0 0 0,0 0-1,0 9-1,0-9 1,0 0-1,0 0 0,0 0 1,3 10-1,-3-10 0,0 0 0,0 0 0,0 0 1,0 0-1,10-3 0,-10 3 0,0 0 0,0 0 0,11-4 0,-11 4 0,0 0 0,0 0 0,0 0 1,0 0-1,0 0 0,0 9 1,0-9-1,0 0 1,0 0-1,0 0 0,0 0 0,0 0 1,-8 0-1,8 0 0,0 0 0,0 0 0,3-12 0,-3 12 0,0 0 0,3-13-1,-3 13 1,5-9 0,-5 9 0,6-10 0,-6 10 0,10-13 0,-10 13 0,15-17 0,-5 9 0,-1-4 0,1 1 0,1-2 0,1-1 0,2 1 0,0-1 0,1-1 0,1 0 1,4-1-1,-5 3 0,3 0 0,-1 3 0,0 0 0,-1 2 1,-1 1-1,-1 3 0,0 1 0,-1 3 0,0 0 0,-1 0 0,-3 0 1,1 0-1,0 3 0,-10-3 0,14 9 0,-14-9 0,9 13 0,-9-13 1,5 17-1,-5-6 0,0 1 0,0 3 1,-7 1-1,-1 3 0,-2 1 0,-1 1 1,-4 0-1,1 3 0,-3-2 1,-1-3-1,2 0 0,-1-5 1,-1-2-1,0-2 0,3-4 1,-1-6-1,1 0 0,0-5 0,2-4-2,4 3-1,-4-6-5,13 2-18,-3-2-13,3-4-2,3 3 1</inkml:trace>
  <inkml:trace contextRef="#ctx0" brushRef="#br0" timeOffset="16">6833 6899 1,'-13'35'8,"8"-19"1,1 4 1,1 3-1,-4 2-2,2 2 1,0 2 1,-1 3-2,1-1-2,-2 2 1,2 3 1,0-4-2,1 4 0,0-3-1,4 2 0,-4 0 1,4 1-2,0 0 0,4 0-2,-2-1 1,4 1-1,-1-2 1,2 0 1,1-1-2,2-1 1,-1-6-2,4 1 1,-2-3-1,2 2 1,1-5-1,0-1 0,1 3 1,0-2-1,1-2 0,2-1 1,-1-1 0,1-1-1,0-1 1,1 0-1,2-3 1,1-3-1,0 0 0,2-1 1,1-3 0,1 0-1,1-2 1,1-3-1,1 0 1,0 0-1,2 0 1,-1-4 0,2 0-1,1-2 1,0-1-1,1-2 1,0 0-1,0-5 1,1 0-1,0-2 0,-1-1 2,2 0-2,-1-4 0,1-1 0,-2-2 0,1-1 0,2-2 0,1-2 0,-1-2 2,-1-5-2,2 1 0,2-4 0,0-1 0,1 0 1,-2-2-1,0-5 0,-2 1 0,3-1 0,-2-2-1,1 0 1,-2-2 0,1-1-2,0 0 2,0 2-2,-2-1 4,0 1-2,-2-2 0,-2 2 2,2-1-4,-5 2 2,2 4-2,-3-1 2,0 0-1,-1 2 1,-2 0 0,0 1 0,-3 2 0,2-1 0,-3 1 1,-2 0-1,1 2 0,-2 2 0,3 0 0,-3 3 0,2-1 2,-2 0 0,1 1-4,0 0 2,0 2 0,-1 1 0,-1-1-2,1-1 2,-1 1 0,-2 1-1,1-1 2,1-2-1,3 1 0,-2-2 0,2-1 0,1-2 0,-2 1-1,0-4-4,3-2-17,1-9-14,-7-10-1,0-6-1</inkml:trace>
  <inkml:trace contextRef="#ctx0" brushRef="#br0" timeOffset="17">13909 7945 3,'-6'-10'12,"6"10"-1,-12-7-2,3 2-2,-2 0 0,-5 1 1,-5 1-1,-6-1-1,-10 1 0,-6 3 2,-10-5-2,-10 5-1,-14-4 0,-5 4 1,-14-5-1,-1 5-1,-13-3-1,0 3 1,-6 0-1,4 0 0,1 0-2,4 0 1,6 0-1,10 0-1,7 0 1,11 0-1,11-4 0,12 2 0,11-2 0,12 0-2,13 4-4,14 0-5,5-12-12,20 12-12,6-9-2</inkml:trace>
  <inkml:trace contextRef="#ctx0" brushRef="#br0" timeOffset="18">14045 8081 10,'-37'-8'13,"15"8"0,-5-4-6,-4 4-2,-9 4 0,-7-1-2,-8 4 1,-8 0-2,-11 3 2,-6 1 0,-10 0 1,-5-1 0,-6 2 2,-3 0-2,-3 0 0,0-1-1,1 2 0,6-3-2,4-1 0,5-1-1,8-1-1,5-2-1,14-2-1,7-3 0,14 0-3,6 0-2,14 0-9,10 0-7,13 0-11</inkml:trace>
  <inkml:trace contextRef="#ctx0" brushRef="#br0" timeOffset="19">11511 2813 15,'0'0'23,"0"0"-8,-18 9-2,5 4-4,-7 4-3,0 6-2,-4 7-1,0 4 1,-1 5-3,3 4 0,4 0-2,5 3-2,7-2-11,6-1-9,0-9-8</inkml:trace>
  <inkml:trace contextRef="#ctx0" brushRef="#br0" timeOffset="20">11093 2764 9,'-12'0'30,"-12"20"-12,8-4-6,1 14-4,-7 6 0,1 12-2,-6 7-2,3 6-2,3 3-5,0 1-15,4-3-14,12 4 2</inkml:trace>
  <inkml:trace contextRef="#ctx0" brushRef="#br0" timeOffset="21">7638 4432 10,'13'-47'18,"2"19"-3,6-4 0,7 0-2,5-3-1,7 5-2,4-2-3,7 5-1,2 1-1,6 5-2,-3 2-1,2 4 0,-1 1-2,-2 4 1,-4 1 1,-2 4-2,-7 1-2,-4 0 0,-6 4-6,-6 8-21,-5-8-6,-4 9 0</inkml:trace>
  <inkml:trace contextRef="#ctx0" brushRef="#br0" timeOffset="22">6939 4321 15,'5'-40'30,"2"7"-6,7-6-6,1-10-6,12-4-2,5-8-8,15-6-13,10-3-20,20 2-3,7-7-1</inkml:trace>
  <inkml:trace contextRef="#ctx0" brushRef="#br0" timeOffset="23">6972 6675 7,'0'0'7,"0"-13"-2,0 13 3,6-17-1,-3 5-3,3 0 1,-2-5-1,2 1 1,1-2-1,1-2 0,1-1-1,2-5 0,0-1 2,1 0-2,1-4 2,2 3-1,-3-2-1,4 1 1,-3-1-1,2 2 0,-2 0-1,3 0 0,-2-1 2,1-2-1,1-5 1,1 1-1,4-3-1,-2-1 1,5-2 0,-1 2 0,1-2-1,0 2-1,1 3 0,0 2-1,1 0 1,2-2 0,-1 1 0,2-3 0,0 0 1,5-3 0,-2 0-1,4-4 1,0 0-1,3 3 0,-2 1 0,2 2 1,0 2-2,2 0 0,-1 1 2,-2 3-2,2 0 1,0 2-1,0 0 0,-1-1 1,-3 3 0,1 0-1,-4 3 1,1 1-1,-5 3 1,4 1 0,-2-1-1,0 3 1,-1-1-1,1 4 1,0-3-1,1 0 1,1 1-1,0-2 1,-1 1-1,0 0 0,1 1 0,-2 2 0,0 1 0,-2 3 1,-3-1-1,0 5 0,-6 3 1,2 0-1,-3 2 0,0 3 1,-3-3-1,3 3 1,-1-4-1,0 4 0,-1 0 1,0 0-1,1 0 0,1 0 0,-2 4 1,1-1-1,-2 2 0,0 0 0,1 0 0,-1 1 0,-4-2 1,0 3-1,0 0 0,0 1 0,0-1 1,-1 2-1,2 0 0,-1 1 0,0 0 1,1 2-1,-3-4 1,2 1-1,-1 3 0,-1-3 0,0 2 1,2-1-1,-1 1 0,0-1 0,-1-2 0,1 1 0,-1 1 0,-1 2 1,-2-2-1,1 2 0,-2-3 0,-1 4 0,-1 0 0,0-1 0,2 0 0,-2 1 0,2 1 1,-2 1-1,2-3 0,-2 0 0,3 1 0,-1-1 0,-2 1 0,3 0 0,-2-1 0,1 0 0,-2 0 0,2 1 0,-3-1 0,2 0 0,-2 0 0,0 0 0,0 1 0,-3-1 1,4 2-2,-4 0 2,0 0-1,0 3 0,-5 1 0,-2 5-1,1 5 0,-7 4-5,2 11-17,-2 7-16,-12 6 1,-3 12-5</inkml:trace>
</inkml:ink>
</file>

<file path=ppt/ink/ink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12.254"/>
    </inkml:context>
    <inkml:brush xml:id="br0">
      <inkml:brushProperty name="width" value="0.15875" units="cm"/>
      <inkml:brushProperty name="height" value="0.15875" units="cm"/>
      <inkml:brushProperty name="color" value="#0070C0"/>
    </inkml:brush>
  </inkml:definitions>
  <inkml:trace contextRef="#ctx0" brushRef="#br0">4266 11637 1,'11'59'12,"-4"-31"-2,9 9 3,2-2-5,3 8 2,4 1 0,0 1-2,9-3-1,-4 5-1,6 0 1,3-3-2,16 5-1,-10-4 2,12-1-1,0-2-1,14 8 1,2-8-1,9 9 0,4-4-1,8 2 0,-17-10-1</inkml:trace>
  <inkml:trace contextRef="#ctx0" brushRef="#br0" timeOffset="1">5414 12657 139,'57'23'2,"64"24"0,2-5 0,3 0 1,-1-14-2,7 7 1,-4-14-1,6-2 0,5-7 0,5-5 0,-1-7-1,3 0 1,-5-7-1,1-7 1,-6-8-1,-1-1 0,-12-7 1,-2-8-1,-12-13 0,-2-6 0,-11-13 0,-5-5 0,-4-12 1,-8-2-1,-8-2 0,-9 0 0,-12 6 0,-7 10 0,-9 5 1,-9 12-1,-11 6-1,-14 12 0,7 12-2,-14 0-10,7 28-23,-9-21-1,9 21-2</inkml:trace>
</inkml:ink>
</file>

<file path=ppt/ink/ink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13.994"/>
    </inkml:context>
    <inkml:brush xml:id="br0">
      <inkml:brushProperty name="width" value="0.15875" units="cm"/>
      <inkml:brushProperty name="height" value="0.15875" units="cm"/>
      <inkml:brushProperty name="color" value="#0070C0"/>
    </inkml:brush>
  </inkml:definitions>
  <inkml:trace contextRef="#ctx0" brushRef="#br0">4635 11956 6,'-75'-17'17,"43"-1"-1,-7-8-1,5-5 1,-2-15-3,6-11-2,0-15-1,10-8-2,-1-9-2,15-5 3,-1-16-4,7-2-1,11-10 0,12-5-1,-3-11 2,12 5-2,3-10 0,6 7-1,11-7 0,7 9-1,7 8 1,3 9 0,6 9-1,11 14 0,8 1 1,11 13-1,2 10 1,11 11 0,10 10-1,4 14 1,9 7-1,5 16 1,0 12 0,9 9-1,2 12 0,5 10-1,-137-25 1</inkml:trace>
  <inkml:trace contextRef="#ctx0" brushRef="#br0" timeOffset="1">6705 9379 183,'93'26'1,"68"27"-1,-1 8 1,-1 5-1,-4 14 1,-13 6-1,-12 8 0,-12 18 0,1 10 1,-19 19-1,-9 16 0,-23 11 0,-8 6 0,-22 13-2,-22-4-3,-16 14-9,-25-10-24,-23-9-4,-25-4-2,-27-20 2</inkml:trace>
</inkml:ink>
</file>

<file path=ppt/ink/ink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07.134"/>
    </inkml:context>
    <inkml:brush xml:id="br0">
      <inkml:brushProperty name="width" value="0.15875" units="cm"/>
      <inkml:brushProperty name="height" value="0.15875" units="cm"/>
      <inkml:brushProperty name="color" value="#0070C0"/>
    </inkml:brush>
  </inkml:definitions>
  <inkml:trace contextRef="#ctx0" brushRef="#br0">5385 11248 3,'23'-42'32,"-5"0"-11,5-12-4,13-12 0,-4-9-4,16-4-3,-3-5-2,6 2-2,-1 9-3,0 5-1,-2 12-4,-5 7-4,3 18-12,-31 24-14</inkml:trace>
  <inkml:trace contextRef="#ctx0" brushRef="#br0" timeOffset="1">5925 10435 106,'9'-4'-32,"16"-13"-3,-18 17 2</inkml:trace>
  <inkml:trace contextRef="#ctx0" brushRef="#br0" timeOffset="-70654.0671">5048 10646 17,'6'-35'24,"24"14"-4,-5 21-5,12 16-3,4 1-3,9 20-1,11 5-3,10 17-1,2 4-1,7 10-1,-3-3-2,-2 0 0,-11 1-2,-9-17-3,-5-3-9,-14-6-16,-13-31-2,0-5-2</inkml:trace>
  <inkml:trace contextRef="#ctx0" brushRef="#br0" timeOffset="-56.0055">5321 10370 30,'-7'-19'19,"7"19"-2,0 0-3,44 0-3,-22 16-4,22 13 0,-1 13-2,18 23-2,8 20 0,8 13-1,8 14-5,1 6-11,-18-31-16</inkml:trace>
  <inkml:trace contextRef="#ctx0" brushRef="#br0" timeOffset="-55.0055">5923 11016 101,'13'17'-30,"106"112"-3,-19-22-2</inkml:trace>
</inkml:ink>
</file>

<file path=ppt/ink/ink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78"/>
    </inkml:context>
    <inkml:brush xml:id="br0">
      <inkml:brushProperty name="width" value="0.15875" units="cm"/>
      <inkml:brushProperty name="height" value="0.15875" units="cm"/>
      <inkml:brushProperty name="color" value="#0070C0"/>
    </inkml:brush>
  </inkml:definitions>
  <inkml:trace contextRef="#ctx0" brushRef="#br0">5173 11063 1,'-27'-37'22,"27"-1"-2,16-13-1,2-24-5,14-10 1,0-13-6,15-3 1,4-4-5,8 11-2,2 5 0,3 16-3,2 15-4,-9 11-2,9 14-9,-11 19-13,-9-2-4,6 16-3</inkml:trace>
</inkml:ink>
</file>

<file path=ppt/ink/ink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82"/>
    </inkml:context>
    <inkml:brush xml:id="br0">
      <inkml:brushProperty name="width" value="0.10583" units="cm"/>
      <inkml:brushProperty name="height" value="0.10583" units="cm"/>
      <inkml:brushProperty name="color" value="#0070C0"/>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4:56.488"/>
    </inkml:context>
    <inkml:brush xml:id="br0">
      <inkml:brushProperty name="width" value="0.05292" units="cm"/>
      <inkml:brushProperty name="height" value="0.05292" units="cm"/>
      <inkml:brushProperty name="color" value="#0070C0"/>
    </inkml:brush>
  </inkml:definitions>
  <inkml:trace contextRef="#ctx0" brushRef="#br0">4368 9956 6,'-20'-5'17,"11"0"-1,-2-1-1,1-2 1,0-4-3,2-3-2,0-4-1,2-1-2,1-3-2,3-2 3,0-3-4,2-1-1,3-3 0,3 0-1,0-4 2,3 1-2,0-2 0,3 2-1,2-2 0,3 3-1,1 1 1,1 3 0,2 2-1,3 3 0,2 1 1,3 3-1,0 3 1,4 3 0,3 2-1,0 4 1,4 2-1,0 4 1,0 3 0,3 2-1,1 4 0,1 2-1,0 2 1,2 2 0,-2 2-1,-1 2 1,1 1-1,-2 4 1,-4 1-1,-3 2 0,-3 5 0,-1 3 1,-4 4-1,-2 5 0,-7 3 0,-3 0 0,-5 5-2,-7-2-3,-4 4-9,-7-2-24,-6-3-4,-7-1-2,-8-5 2</inkml:trace>
  <inkml:trace contextRef="#ctx0" brushRef="#br0" timeOffset="1">4266 9873 1,'3'15'12,"-1"-7"-2,2 1 3,2 0-5,-1 2 2,2 1 0,0-1-2,3 0-1,-2 1-1,2 0 1,1 0-2,4 1-1,-3-2 2,4 1-1,0-1-1,4 1 1,0-1-1,3 3 0,1-2-1,2 0 0,2 2-1,2 0 0,1-2 0,3 0 0,0-1 0,1 0 1,-1-4-2,3 2 1,-1-3-1,1-1 0,1-2 0,2-2 0,0-1-1,0 0 1,0-1-1,-1-3 1,-1-2-1,-1 0 0,-3-1 1,0-3-1,-4-4 0,0 0 0,-4-4 0,0-2 0,-2-2 1,-2-1-1,-3-1 0,-2 1 0,-3 1 0,-2 2 0,-2 2 1,-3 3-1,-4 2-1,-3 2 0,2 4-2,-4 0-10,2 7-23,-2-6-1,2 6-2</inkml:trace>
  <inkml:trace contextRef="#ctx0" brushRef="#br0" timeOffset="2">4518 9725 1,'-8'-10'22,"8"0"-2,4-3-1,1-7-5,4-1 1,0-5-6,4 0 1,1-1-5,3 2-2,0 2 0,1 5-3,0 2-4,-2 4-2,2 4-9,-3 4-13,-2 0-4,1 4-3</inkml:trace>
  <inkml:trace contextRef="#ctx0" brushRef="#br0" timeOffset="3">4576 9772 3,'7'-11'32,"-2"1"-11,1-4-4,4-3 0,-1-3-4,4 0-3,0-2-2,1 1-2,0 2-3,0 1-1,-1 4-4,-1 1-4,1 5-12,-3 4-14,-3 0-3,0 4 2</inkml:trace>
  <inkml:trace contextRef="#ctx0" brushRef="#br0" timeOffset="4">4483 9617 17,'2'-10'24,"6"5"-4,-1 5-5,3 4-3,1 1-3,3 4-1,3 2-3,3 4-1,0 2-1,2 1-1,0 1-2,-1-1 0,-4 0-2,-2-4-3,-1-1-9,-4-1-16,-3-9-2,-1 0-2</inkml:trace>
  <inkml:trace contextRef="#ctx0" brushRef="#br0" timeOffset="5">4559 9545 30,'-2'-5'19,"2"5"-2,0 0-3,12 0-3,-6 4-4,6 4 0,0 3-2,5 6-2,2 4 0,3 5-1,1 3-5,1 1-11,1 1-16,8 2-3,-5-5-2</inkml:trace>
</inkml:ink>
</file>

<file path=ppt/ink/ink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33.728"/>
    </inkml:context>
    <inkml:brush xml:id="br0">
      <inkml:brushProperty name="width" value="0.05292" units="cm"/>
      <inkml:brushProperty name="height" value="0.05292" units="cm"/>
      <inkml:brushProperty name="color" value="#FF0000"/>
    </inkml:brush>
  </inkml:definitions>
  <inkml:trace contextRef="#ctx0" brushRef="#br0">12290 14112 2,'0'0'8,"0"10"0,0-10 1,0 0 0,0 0-1,0 0 2,-6-14-1,2 2 0,4 0-1,-8-7-1,5-3 0,-4-7-1,0-1 0,-1-7 0,-2-1-1,1-7 2,-1-3-1,-1-6-1,1 4 0,0-9 0,2 1 0,1-4-2,1 0-1,-1 0-1,3 5 0,0 0 0,4 5 1,-4 5-1,4 2 0,0 6 1,0 6-1,4 5 1,-1 5-1,1 3 0,0 5 0,0 6 0,-4 9-1,12-11 1,-12 11-1,14 0 0,-14 0 1,17 13-1,-8-4 0,1 1 1,-1 5-1,1 2 0,-1-1 1,1 2-1,-1 0 0,-1 1 0,1-1 1,-2 1-1,-1 0 0,-1 6 1,-2-1-1,-3 4 1,0 3-1,0 2 0,0 3 0,-6 5 2,2 2-2,-2 1-2,-1 2 4,0 3-2,-1-1 0,-1 0 0,2-1 1,-3-4-1,2-6 0,2-5 0,0-7 0,0-5 0,2-7 0,4-4 0,0-9 0,-3 10 0,3-10 0,0 0 0,0 0 0,0 0 0,0 0 0,0 0 0,0 0 0,0 0 0,0 0 0,0 0 0,0 0 0,0 0 0,0 0 1,0 0-1,0 0 0,0 0 0,0 0 0,0 0 0,0 0 0,0 0 0,0 0 0,0 0 0,0 0 0,0 0 0,0 0-1,0 0 1,0 0 0,0 0 0,0 0 0,0 0 0,5 10 0,-5-10 0,0 0 0,0 0 0,0 0 0,0 0 0,8 10 0,-8-10 0,0 0-1,6 11 1,-6-11 0,0 12 0,0-12-2,5 11 2,-5-11 0,0 10-1,0-10 1,0 0 0,0 0 0,0 0 0,4-14 0,-4 1 0,0-5 0,0-4 0,0-5 1,0-6-1,-3-6 0,3-3 0,-4-6 0,2-5 2,-2-3-4,1-5 4,-2-1-4,0-1 2,1 3 0,1 3 0,-1 5 0,4 5 0,-3 6 0,3 7 0,3 5 2,-3 8-2,4 4 0,-4 6 1,0 11-1,5-10 0,-5 10 0,3 13 1,-3-1-1,4 8 0,-1 4 1,2 7-1,-1 6 0,2 8 1,0 7-1,1 6 0,1 7 1,-2 3-1,0 2 0,-1 1-1,0-5 1,-2-4 0,-3-7 0,3-9 0,-3-10 0,0-10-1,0-8 1,0-9 0,0-9-1,0 0 1,0-21 0,0-1 0,0-7 0,0-8 0,-3-6 0,-1-7 0,1-7-1,-1-1 2,-1-5-2,2 2 2,3 1-1,-5 5-1,5 4 1,0 10 0,0 5 0,0 8 0,0 8 0,0 8 0,0 12 0,0 0 0,0 0 0,9 11 1,-9 11-1,0 6 1,0 7-1,4 6 0,-4 7 0,0 2 0,4 6 0,-4 0 0,4 0 0,-1-3 0,2 0 0,-3-2 0,1-6 0,0 1 0,-3-4 0,4-5 0,-4-3-1,0-5 1,0-1 0,-5-5-1,5-7 1,-6-1 0,3-6 0,3-9 0,-3 8 1,3-8-1,0 0 0,0 0 0,0 0 0,0 0 0,0 0 0,0 0 0,0 0 0,0 0 0,-7 10 0,7-10 0,0 0 0,0 9 0,0-9 0,0 0-1,0 10 1,0-10 1,0 0-1,0 0 0,0 0 0,-4 9 0,4-9-1,0 0 2,0 0-1,0 0 0,0 0 0,0 0 0,0 0 0,0 0 0,0 0 0,-4-9 0,4 9-1,0 0 1,0-12 0,0 12-1,0-12-1,0 12-2,0-16-4,0 16-13,11-15-18,-11 5-1,0 10-2</inkml:trace>
  <inkml:trace contextRef="#ctx0" brushRef="#br0" timeOffset="1382.1376">12154 14565 8,'0'0'30,"-12"-10"-3,12 10-5,0 0-4,-6-11-2,6 11-3,0 0-4,0 0 1,0-12-5,0 12-1,0 0-2,18-9 1,-18 9-2,18-3 1,-8 3-1,1 0 0,0 4-1,-1-2 0,-1 4 1,-9-6-1,14 14 1,-9-2-2,-5-2 2,3 3-1,-3-1 0,-3 2 0,-2-3 0,2 0 0,3-11 0,-13 12 1,13-12-1,-12 0 0,12 0 0,-14-19 0,9 6 0,1-3 1,1-2-1,3 1 1,0-1-1,0-1 1,0 3-1,7 3 2,0 1-2,3 4 0,-3 2 0,5 3 0,0 3 0,2 0 0,-3 6 0,1 1 0,-3 2 1,0 1-2,-5 3 2,1 2-1,-5 1 0,0 0-1,-5-1 2,-2-1-2,0-2 1,-4-3 0,1-2 0,-2-3-2,0-4 2,3-9 0,-2-2 0,2-3 2,1-1-2,4-3 1,0 1-1,4-3 1,0 3-1,7 2 1,0 3-1,0 3 0,2 2 0,3 4 0,0 3 0,0 5 0,0 2 1,0 3-2,-3 2 1,-1 5 0,-1 2 0,-4 1-1,-3-1 2,0 0-2,0-3 1,-7-1 0,-1-5 0,8-10 0,-18 7 0,7-12 0,0-3 0,0-4 1,1-4-1,0 2 1,3-4-1,2 1 1,5 1-1,0 4 0,4 0 0,-4 12 1,16-12-1,-3 12 0,1 0 0,-1 4 0,2 2 0,-3 2 0,-3 2 0,-1 0 0,-5 1 0,-3-2 0,0-9 0,-9 14 0,-1-8 0,0-3 0,-3-3 0,2-6 0,0 1-2,0-8-7,8-3-25,-1-1-7,4-7 1,0-5-4</inkml:trace>
</inkml:ink>
</file>

<file path=ppt/ink/ink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2-26T11:21:49.248"/>
    </inkml:context>
    <inkml:brush xml:id="br0">
      <inkml:brushProperty name="width" value="0.10583" units="cm"/>
      <inkml:brushProperty name="height" value="0.10583" units="cm"/>
      <inkml:brushProperty name="color" value="#FF0000"/>
    </inkml:brush>
  </inkml:definitions>
  <inkml:trace contextRef="#ctx0" brushRef="#br0">13319 14024 10,'-34'66'16,"20"-30"-2,2 8-1,2-1-3,6 7-2,0 2 0,4 7-2,7 0 0,3 4-1,0 2-1,7 2 1,3-5 0,6 1-2,4-8 0,6-3-2,2-12 1,5-4-2,7-12 2,2-8-1,3-9 1,3-7-1,0-10-1,1-9 2,0-10-1,-2-8 0,-6-9 0,-3-8 0,-5-7 0,-9-2 1,-5-3 0,-7 0 0,-11 1 0,-6 5-1,-11 2 1,-9 4 0,-12 6 1,-11 3-2,-12 6 0,-9 5-1,-12 5 0,-8 7 0,-7 12-1,-3 7-1,2 16-6,1 6-9,7 14-19,11 16-2,4 6 0</inkml:trace>
  <inkml:trace contextRef="#ctx0" brushRef="#br0" timeOffset="1212">13757 14027 10,'-9'-3'17,"-1"-3"-3,10 6 1,-10-7-3,10 7-1,-11-11-2,11 11 0,-7-19 0,7 8-1,0-5-1,4-2 1,-1-5-1,10 4-2,-4-8 3,9 5-3,-2-6-1,6 3 0,0-1-1,6 5 0,0-2 0,6 1-1,4 5 0,2 5 0,3 2-1,2 7 1,0 3-1,3 11 0,0 5 0,-3 5-1,-1 5 0,-7 9 1,-5 5-1,-8 6 0,-6 8 0,-8 1-1,-10 7 0,-11 2-1,-7 3-1,-8 0-1,-3-1-3,-10-10-6,4 2-21,-4-6-5,-5-10-2,6-5 2</inkml:trace>
  <inkml:trace contextRef="#ctx0" brushRef="#br0" timeOffset="2161">13944 13921 3,'-13'-6'20,"13"6"-1,-12-8 0,12 8-4,-5-11 1,5 11-4,0-10-2,0 10-2,5-11 0,-5 11-4,12-10 0,-12 10-1,13 0-1,-13 0 0,12 6 0,-12-6-1,6 17 0,-6-8 0,0 2-1,0-2 1,0-9-1,-9 14 0,9-14 0,-10 6 1,10-6-1,-12-8 0,12 8 0,-10-18 0,6 7 1,4 0-1,-4 1 0,4 10 0,0-16 0,0 16-3,0 0-10,11-3-25,-11 3 2,10 12-3</inkml:trace>
  <inkml:trace contextRef="#ctx0" brushRef="#br0" timeOffset="2957">13548 14322 6,'-7'-10'16,"7"10"0,-13-9-2,13 9-3,0 0-2,-9 5-2,9-5 0,-6 12-1,6-12-1,-6 12 1,6-12 0,-4 10-2,4-10 1,0 0 2,0 0-2,0 0-1,0 0 0,0 0-1,0-13 1,0 13 0,4-14-1,-4 4-1,0 10 0,10-12 0,-10 12 0,0 0-1,11-10 0,-11 10 0,0 0-1,0 0 1,3 16-1,-3-16 1,-3 13-1,3-13 0,-9 12 1,9-12-1,-10 8 0,10-8 0,-11 0 0,11 0 0,0 0 0,-8-15 0,8 15 0,0-14 0,0 14 0,7-14 0,-7 14 0,6-9 0,-6 9 0,0 0-2,0 0-6,14 0-30,-14 0 1,0 0-3,11 11 0</inkml:trace>
  <inkml:trace contextRef="#ctx0" brushRef="#br0" timeOffset="4414">13690 13879 4,'-11'-4'14,"-1"4"2,12 0-6,-17-8 2,6 6-3,1 2-2,-5-6 0,2 6-1,-5 0 0,2 0-2,-5 0-1,-3 0 0,-5 6 1,-2-1-2,-5 4 0,-4 6-1,-5 1 0,2 3 0,-7 6 0,-1 4 0,-3 1 0,3 6 0,-3 0 0,4 5 0,2 1 2,1 1-2,3 3 2,6 0 0,4-3-1,5 4 0,6-4-1,8 3 1,5-4-1,10 0 1,4-2-2,8 1 1,6 2 0,7-1 0,2-1 0,7 1-1,3 0 1,6 1-1,-1 1 2,6 4-2,3-1 0,5 0 0,3 3 0,6 3 2,2-1-2,4 0 1,4 3 0,7-2-1,5 0 1,5 3-1,5-2 1,3 1-1,7-4 1,2 0-1,4-3 0,4-6 1,1-4-1,0-9 1,0-7 0,1-6-1,-3-10 1,-2-6-1,-2-11 1,-7-5-1,-5-8 1,-4-5-1,-9-7 1,-7-5-1,-5-3 1,-9-4 0,-9-3-1,-7-5 1,-12 1-1,-10-2 1,-9 2-1,-11 1 1,-15 1-1,-9-2 0,-13 0 1,-8 1-1,-10-3 0,-8 0 0,-9-1 0,-9-3 1,-5-1-1,-8-1 0,-4 1 0,-7 1 0,-1 2 0,-4 5-1,-4 4-1,0 2-2,4 8-12,1 5-21,0 3-1,7 10-3</inkml:trace>
  <inkml:trace contextRef="#ctx0" brushRef="#br0" timeOffset="6682">13274 14999 4,'-7'-14'12,"7"14"0,-9-16-2,9 16-1,-12-15-2,12 15 0,-10-13-2,10 13 0,-8-9-1,8 9 1,0 0 1,-11-10-1,11 10-1,0 0 0,0 0 0,0 0-2,0 0 0,0 0 0,0 0-1,0 0-1,0 0 0,0 0 0,0 10 0,0-10 1,0 0-1,0 0 0,0 0-1,0 0-4,0 0-3,0 0-10,0 0-16,0 0 1</inkml:trace>
  <inkml:trace contextRef="#ctx0" brushRef="#br0" timeOffset="7849">13225 14985 20,'0'-10'19,"0"10"-2,0 0-3,0 0-1,4 17-3,-4-3-3,7 4 0,-2 6-1,5 7-3,-1 6 0,5 7 0,0 2-1,2 4 1,1 4-2,1 1-1,0 1 0,0-3 0,-1-4 1,-3-1-1,-1-6 0,0-4 0,-5-7 1,0-7 1,-5-5 0,-3-4 0,0-15 0,0 0 0,-17 3 0,2-10 1,-6-5 0,-3-4-2,-9-2-1,-4-2 1,-6-3-1,-4-2 1,-6-3 0,-2-2 0,-6-2 0,-1-2 0,-2-2 0,0-1 0,-2-1 0,1 1 0,4 0 0,5 5-1,2 0 1,5 7-1,8 1 0,4 5 1,6 3-1,5 4 0,6 3-1,4 1-2,7 8-3,-3-8-7,12 8-13,0 0-14,15 5 1</inkml:trace>
  <inkml:trace contextRef="#ctx0" brushRef="#br0" timeOffset="8332">12277 15269 26,'-66'-36'22,"37"18"-2,0-8-5,3 1-4,0-6-1,5 5-1,2-6-3,6 5 2,3-2-4,6 5 0,4 0-1,6 7-1,2 2 0,7 8 1,4 3-1,5 4-1,4 9-1,4 3 1,3 7-1,6 3 0,-4 6 0,0 2 0,-3 0 0,-4 3 1,-6 0-1,-7 3 1,-10-1-1,-7-1 1,-11-4 0,-8-2-1,-7-4 0,-5-6-2,-3-3-4,-7-11-5,1-8-28,0-2 1,-1-11-3</inkml:trace>
  <inkml:trace contextRef="#ctx0" brushRef="#br0" timeOffset="9726">13007 14121 12,'-24'-2'23,"10"-4"-2,-7 0-3,2 3 0,-9-9-6,1 5 0,-5-10 0,0 2-4,-2-6-2,1-2 1,-2-6-3,4 3-2,1-5 0,3 2-1,4 0 0,2 4-1,2 4 1,6 4-1,1 4 0,4 2-1,8 11-3,-10-5-4,10 5-15,5 15-15,-5-15-3,5 18 3</inkml:trace>
  <inkml:trace contextRef="#ctx0" brushRef="#br0" timeOffset="10174">12454 13746 9,'-44'5'32,"24"4"-15,6 0-2,-3 2-3,7 7-4,2 5-2,8 6 0,0 5-1,7 4-1,1-1-1,8 3 1,2-5 0,4-1-1,0-12 0,2-5-1,0-15 1,-2-7-1,1-10 0,-2-11 0,-5-6 1,-1-7 1,-6-3-2,-4-1-1,-5-2 1,-8 4-1,-7 3 1,-3 6-1,-9 8-1,-4 5 0,-2 10-2,-4 9-4,5 10-12,2 10-20,1 4 0,8 11-3</inkml:trace>
  <inkml:trace contextRef="#ctx0" brushRef="#br0" timeOffset="12362">15134 15549 4,'-9'-5'22,"9"5"-1,-15-4-4,1 0-2,3 4-2,-7 0-2,-1 4-2,-7-4 0,-1 9-1,-7-1-4,-3 4 0,-5 2-1,-4 5-1,-5 3-1,0 3 1,-4 3 0,1 3-1,0 6 0,2 1-1,0 2 1,6 2 0,4-2-1,7-2 2,6-3-2,7-5 2,8-3-1,9-4 0,12-1 0,9-1 0,9-2 0,9 3-1,8 1 1,9 5-1,8 3 1,7 1 0,2 4-1,6 3 0,3-1 0,2 1 1,-1-3-1,1-1 0,-7-7 1,-4-1-1,-6-8 0,-7-4 1,-9-3-1,-9-5 0,-10-1 0,-7-6 0,-7 0 0,-13 0-1,0 0 1,0-8-1,0 8 0,-16-8-1,5 3 1,-2 1 0,1-1 0,0 2 0,-2-1 0,5 4 0,-2-3 1,0 3 0,-1 0-1,0 0 1,-4 0 0,1 5 0,-2 1 0,-4 2 0,1 2 0,-2 5 0,0 2 0,3 4 0,1 4 0,3 4 0,4 4 0,6 2 1,5 2-1,8 2-1,7-2 1,4-2 0,9-5 0,6-8 0,5-7 0,3-8-1,5-10 1,-2-8 1,0-9-1,-3-4 1,-1-11 0,-4 0 0,-5-3 0,-5 1 0,-9 0 1,-6 1-2,-12 2 1,0 5-2,-15 4 0,-6 4-2,-6 9-5,-10-5-11,-4 7-20,3 4-1,-2-4-2</inkml:trace>
  <inkml:trace contextRef="#ctx0" brushRef="#br0" timeOffset="13867">15517 14764 12,'0'0'15,"0"0"-2,-10 0-1,10 0-1,0 0-2,-12-7-1,12 7 2,0 0-4,-13-11 1,7 1 0,2 0-2,-3-4 1,3-1 1,-2-4-4,1-1 1,0-3-1,1 0-1,-1-3 1,1-3 1,1 0-2,-1 0 0,-1-3-1,2 5 1,0 0-1,0 1 0,3 2 0,-4 5 0,4 2 0,0 4 0,0 2 0,0 11-1,0-15 1,0 15 0,0 0-1,3-9 1,-3 9-1,0 0 0,12 6 1,-12-6-1,17 14 1,-3-5-1,2 4 1,4 3-1,4 5 1,6 6 0,4 4-1,4 6 1,5 6 0,6 6 0,2 4-1,5 3 1,3 2-1,2-2 0,-2 1 0,-1-3 1,-1-1-1,-3-4 0,-5-6 0,-4-4 0,-7-5 1,-5-6-1,-5-2 0,-4-6 0,-6-5 0,-4-5 1,-5-6-1,-9-4-1,0 0 1,0 0 0,0 0 0,0 0 0,0 0 0,-10 0 0,10 0 0,-15-8 0,15 8 0,-15-9-1,15 9 1,-12-14 0,6 5 0,2-4 0,0-1 0,0-3 0,4 0 0,0-5 0,0-2 0,5 1 0,0 0 0,1 2 0,3 1 0,0 3 0,3 5 0,0 4 0,4 5 0,1 3 1,3 6-1,1 1 0,2 4 0,1 4 0,1 2 0,-3 2 0,0 1 0,-4 2 0,-5 3 0,-4-1 0,-5 0 0,-4 0 0,-8-1 0,-3 0 0,-5-6 0,-4-5 0,-1-3 0,-3-4-1,-3-5-1,-1 0-1,4-5-3,-5-7-9,3 1-26,5 5 2,-4-6-3</inkml:trace>
</inkml:ink>
</file>

<file path=ppt/ink/ink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33.004"/>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0001">4664 10028 1,'-12'-16'22,"12"0"-2,7-6-1,1-10-5,6-4 1,0-6-6,7-1 1,1-2-5,4 5-2,1 2 0,1 7-3,1 6-4,-4 5-2,4 6-9,-5 8-13,-4-1-4,3 7-3</inkml:trace>
  <inkml:trace contextRef="#ctx0" brushRef="#br0" timeOffset="3.0001">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37.108"/>
    </inkml:context>
    <inkml:brush xml:id="br0">
      <inkml:brushProperty name="width" value="0.10583" units="cm"/>
      <inkml:brushProperty name="height" value="0.10583" units="cm"/>
      <inkml:brushProperty name="color" value="#A6A6A6"/>
    </inkml:brush>
  </inkml:definitions>
  <inkml:trace contextRef="#ctx0" brushRef="#br0">4504 11080 6,'-48'-11'17,"27"-2"-1,-4-4-1,3-4 1,-1-11-3,3-6-2,1-11-1,6-5-2,0-6-2,8-3 3,1-11-4,4-2-1,7-6 0,8-4-1,-2-7 2,8 3-2,1-7 0,4 5-1,8-4 0,4 6-1,5 4 1,1 7 0,5 6-1,7 10 0,4 0 1,8 9-1,1 6 1,7 9 0,6 6-1,4 9 1,5 5-1,3 11 1,0 8 0,6 6-1,1 9 0,4 5-1,1 7 1,3 5 0,-5 4-1,-1 5 1,0 4-1,-3 8 1,-9 6-1,-7 4 0,-8 13 0,1 6 1,-13 13-1,-5 11 0,-15 8 0,-5 3 0,-14 10-2,-15-4-3,-10 10-9,-16-6-24,-15-7-4,-16-3-2,-18-13 2</inkml:trace>
  <inkml:trace contextRef="#ctx0" brushRef="#br0" timeOffset="1">4266 10864 1,'7'40'12,"-2"-21"-2,5 6 3,2-1-5,1 5 2,3 1 0,0 0-2,6-2-1,-2 4-1,3-1 1,2-1-2,10 4-1,-5-4 2,7 0-1,-1-2-1,10 6 1,1-6-1,6 7 0,3-4-1,4 3 0,6 1-1,5 2 0,1-6 0,6 0 0,1-2 0,2-1 1,0-9-2,4 5 1,-3-10-1,5-1 0,3-5 0,3-4 0,-1-4-1,2 0 1,-3-4-1,1-6 1,-4-4-1,-1-2 0,-8-4 1,-1-6-1,-8-9 0,0-3 0,-9-9 0,-2-4 0,-3-7 1,-4-2-1,-7-2 0,-5 0 0,-8 5 0,-4 7 0,-6 2 1,-6 9-1,-7 4-1,-9 8 0,5 8-2,-10 0-10,5 19-23,-6-14-1,6 14-2</inkml:trace>
  <inkml:trace contextRef="#ctx0" brushRef="#br0" timeOffset="2.0001">4851 10477 1,'-17'-25'22,"17"-1"-2,10-9-1,2-15-5,8-7 1,1-10-6,10-1 1,1-3-5,6 8-2,2 3 0,1 11-3,2 9-4,-7 8-2,7 10-9,-8 13-13,-5-2-4,4 11-3</inkml:trace>
  <inkml:trace contextRef="#ctx0" brushRef="#br0" timeOffset="3.0001">4988 10602 3,'15'-29'32,"-4"1"-11,4-9-4,9-7 0,-4-6-4,11-4-3,-1-3-2,2 1-2,0 7-3,1 4-1,-3 7-4,-2 4-4,2 14-12,-7 9-14,-7 0-3,2 11 2</inkml:trace>
  <inkml:trace contextRef="#ctx0" brushRef="#br0" timeOffset="4">4770 10195 17,'5'-24'24,"14"10"-4,-3 14-5,8 11-3,2 0-3,6 15-1,8 2-3,6 12-1,1 2-1,4 8-1,-1-3-2,-1 0 0,-8 1-2,-6-12-3,-3-1-9,-8-5-16,-9-20-2,-1-4-2</inkml:trace>
  <inkml:trace contextRef="#ctx0" brushRef="#br0" timeOffset="5">4947 10009 30,'-5'-13'19,"5"13"-2,0 0-3,28 0-3,-13 11-4,13 8 0,0 9-2,12 17-2,4 12 0,6 9-1,4 10-5,2 3-11,3 0-16,17 8-3,-11-14-2</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4-06-14T03:21:18.661"/>
    </inkml:context>
    <inkml:brush xml:id="br0">
      <inkml:brushProperty name="width" value="0.05292" units="cm"/>
      <inkml:brushProperty name="height" value="0.05292" units="cm"/>
      <inkml:brushProperty name="color" value="#FF0000"/>
    </inkml:brush>
  </inkml:definitions>
  <inkml:trace contextRef="#ctx0" brushRef="#br0">12287 2807 13,'-74'6'24,"34"3"-5,-2 0-3,0 10-2,-5 0-3,6 8-1,-4 1-2,10 8 1,-4 5-3,8 6-1,1 1-1,6 6 0,3 1 2,3 8-3,5 1 0,6 2-1,2 2 0,5 4 0,9-1 0,4 4-1,5-3 0,9-1 0,7-3 0,5-3-1,9-4 0,4-7 0,8-9 0,3-5 0,5-11 1,2-11-2,-1-9 1,-1-9 1,1-16-1,-5-6 0,-2-8 0,-2-9 1,-5-6-1,-5-6 0,-8-7 0,-4-1 1,-7-3-1,-5-4 0,-7 1 1,-8-1-1,-4 0 0,-7 2 1,-5 2-1,-5-1 1,-4 2 0,-7 3 0,-5-2 0,-1 6 0,-9 1 2,-4 4-2,-7 4 0,-3 6 0,-4 6 0,-4 8-1,-4 8-1,-6 7-1,-2 15-4,-3 4-6,2 16-27,-4 15-2,1 10-3</inkml:trace>
  <inkml:trace contextRef="#ctx0" brushRef="#br0" timeOffset="1">12762 2991 17,'-10'3'25,"10"-3"-2,0 0-5,0 0-3,0 0-1,0 0-2,6-9-1,10 2-4,0-8 1,8 2-2,1-7-1,7 1-1,-2-4-1,4 2-1,-4 1 0,-2 5-1,-6 2 1,-3 4-1,-8 5-1,-11 4-1,0 0-2,0 0-5,-14 13-22,-2-5-10,-1 1-1,-2 0-2</inkml:trace>
  <inkml:trace contextRef="#ctx0" brushRef="#br0" timeOffset="2">12899 3502 6,'0'0'10,"0"10"0,0-10 0,0 0-2,0 0 1,0 0 1,0 0-2,0 0 0,0 0 0,0 9-2,0-9 0,0 0 0,-4 13 0,4-13-1,-5 12 0,5-12 1,-11 14-2,4-4 0,-4-5-1,-1 5 0,-2-3 1,0 0-1,-2-3-1,0-1 0,-2-3 0,2 0 0,-1 0 0,3 0-1,-1-4 1,2 1 0,-1-1-1,3 1 0,2-1 0,9 4 0,-17-5 0,17 5 0,-11 0-1,11 0 1,0 0-1,-11 12 0,11-1 0,-3 1 0,3 3 0,0 0 0,0 1 0,0 1 0,3-3-1,-3-3 2,0-11-1,5 14 0,-5-14 1,0 0-1,0 0 0,-11 0 1,11 0-1,-14-11 1,4 3-1,0 2 0,-3-2 1,2 5-1,-1 3 0,0-4 0,1 4 0,1 7 0,0 2 0,2 2 0,1 3 0,0 1 0,1 1 0,1-2 0,1 1 0,0-2 0,0-2 0,4-11 0,-10 12 0,10-12 1,-14 3-1,3-3 0,-2-7 0,0 2 0,-1 2 0,1-3 0,-2 3 0,2 3-1,0 0 1,2 0-1,11 0-1,-19 6-3,16 5-8,-6-6-26,9-5 0,0 0-2</inkml:trace>
  <inkml:trace contextRef="#ctx0" brushRef="#br0" timeOffset="3">12305 3259 6,'0'-25'38,"-5"17"4,0-1-1,5 9-25,-10-12-3,10 12-4,-9 4-3,9-4-2,-10 15-3,10-15-3,-3 22-6,-1-8-29,10-3-4,0-2-2,-6-9 1</inkml:trace>
  <inkml:trace contextRef="#ctx0" brushRef="#br0" timeOffset="4">12655 4175 6,'-27'-9'18,"16"5"-2,-3 0 0,1 4-4,-1-5-1,0 5-2,-3 0 0,2 7-1,-4-4-1,2 7-1,-3-1 1,1 7-2,-3 2-2,3 1 0,-3 4-1,1 3 1,0 1-1,2 4 2,-2 2-2,4 0 0,-1 2 0,2 2 0,-1 0 0,4 4 1,-2-3-2,5 4 1,-1-2 0,4 3-1,0-1 1,4 4-1,3-2 0,0 2 0,5 1 0,3 2 1,0 2-1,4-2 0,2 5 0,4-2-1,0 4 1,7-1 1,1 2-1,3 2 0,1-1-1,2 3 1,1-1-1,4-1 1,2-1-1,-2 0 1,4 0-1,2-4 1,3-1-1,1-1 0,1-1 1,1-1-1,2 0 1,5-3-1,-5-3-1,1 0 2,1-2-1,0-2 0,2-3 0,-1-2 0,1-7 0,-1 0 0,-2-8 0,1-4 0,-3-8 0,-1-8 0,-1 0 0,-3-14 0,-5-6 0,-1-5 0,-3-7 0,-3-6-1,-4-6 1,-5-4 0,-2-4 0,-7-5 1,-2 0-2,-5-3 1,-2-1 0,-6-2 0,0 1 0,-6-2 0,-2-1-1,-2 1 1,-1 0 0,-2 0 1,-3-2-2,1 0 2,0 3-1,-3 0 0,-4 0 0,-1 2 0,-5-1 0,0-1-1,-5 2 2,-4-2-1,-7-2 0,-2 1 1,-4 2-1,-4-3 0,-3 4 1,-3 0-1,-3 3 0,-2 3 0,0 0 0,-3 6 0,-5 1 0,0 8 0,-4 7 0,0 8-1,-2 11-1,-4 10-3,6 18-10,-2 11-23,4 12-5,6 11-1,3 8 3</inkml:trace>
  <inkml:trace contextRef="#ctx0" brushRef="#br0" timeOffset="5">13605 6270 7,'-16'-12'26,"2"3"-3,14 9-5,0 0-1,-12-7-5,12 7-1,0 11-3,2 2 2,-2-2-5,12 7 1,-3 1 0,6 9-1,0 1-1,8 8 0,0 0 0,5 4-1,2 5 0,3 4 0,3 1 0,4 2 0,2 3 0,4 4-1,-1 1 0,7 3-1,-1-3-1,2 4 1,1 0 0,0 0-1,0-1 1,-2-3 0,-1-1-1,-2-3 1,0-4-1,-4-3 0,-4-7 1,-1-3-1,-3-6 0,-3-2 0,-4-7 0,-4-6 1,-5-4-1,-2-2 0,-4-5 0,-4-2 0,-11-6 0,14 6 0,-14-6 1,0 0-1,0 0 0,0 0 1,0 0-1,0 0 0,0 0 1,0 0-1,0 0 0,0 0 0,0 0 0,0 0 0,0 0 0,9 6 0,-9-6-1,0 0 1,0 0 0,0 0 0,0 0 0,0 0 1,0 0-1,0 0 0,0 0 0,0 0 0,0 0 0,0 0 0,3-17 0,-3 5 0,0-3 0,5-2 0,1-2 0,2-5 0,1 0 0,3-3 0,2 0 0,3 1 0,3 0 0,1 2 0,1 2 0,2 4-1,-1 2 1,1 5 0,-1 5 0,0 2 0,-3 4 0,0 4 0,-4 2 0,-2 2 0,-3 4 0,-2 1 0,-5 4 0,-4 4 0,-6 1 0,-7 3 0,-5 2 0,-8 1 0,-4 1 0,-5 0 1,-2-2-1,-3-3 0,1-4 0,1-3 0,3-4 0,4-2 0,4-5-1,2-3 0,9-3-2,2-5-1,14 5-5,-16-16-16,16 3-17,0-2 0,3-1-2</inkml:trace>
  <inkml:trace contextRef="#ctx0" brushRef="#br0" timeOffset="6">13466 6520 9,'0'0'19,"0"0"-2,-6-10 0,6 10-5,0 0-1,0 0-2,5 12-2,2 0 1,-4-2-2,5 7-2,-1 4 5,5 4-5,0 4 1,5 5-2,0 1 2,6 7-1,2 5-1,6 5-1,4 4-1,0 2 1,4 6-1,4 2 0,2 1 0,0 3 0,0-2 0,0-2 0,1 1 0,-3-6 0,-2-2-1,-5-5 1,-4-6-1,-2-6 1,-7-6-1,-2-6 1,-5-7-1,-3-3 0,-2-6 1,-3-4-1,-8-10 0,10 14 0,-10-14 0,0 0 1,11 9-1,-11-9 0,0 0 0,0 0 0,0 0 0,9 10 1,-9-10-1,0 0 0,6 10 0,-6-10 1,5 9-1,-5-9 0,7 10 0,-7-10 0,11 12 0,-11-12 0,7 8 0,-7-8 0,10 8 0,-10-8 0,7 10 0,-7-10 1,0 0-1,6 11 0,-6-11 0,0 0 1,0 0-1,4 9 1,-4-9-1,0 0 0,0 0 1,0 0-1,0 0 0,0-12 0,0 12 0,-5-15 0,5 4 0,0-1 0,0-4 0,0-2 0,5-4 0,1-5 0,0-2 0,6-5 1,0-4-1,6-3 0,2-1 1,2 1-1,1 3 0,0 3 2,2 4-2,-2 6 0,-1 9 0,-2 3 0,-3 6 0,0 5 0,-5 2 0,0 2 0,-3 4 0,-9-6 0,12 14 0,-9-3 0,0 0 0,-3 3 0,0-2 0,0 2 0,0 3 0,0-2 0,-3-1 0,3 1 0,-6 2 0,4-2 0,-7 1 1,2 0-1,-7 3 0,-3 2 0,-2 2 0,-4 5 0,-2-2 1,-4 2-1,1 0 1,2-1-1,0-2 1,0-2-1,3-6 1,3-3 0,4-4 0,2-3-1,3-1 1,11-6-1,-14 2 0,14-2 0,0 0 0,0 0-1,0 0-1,0 0-3,0 0-4,-4-12-11,4 12-21,0 0 0,9-14-1</inkml:trace>
  <inkml:trace contextRef="#ctx0" brushRef="#br0" timeOffset="7">12691 4700 8,'0'-12'27,"0"12"-6,0-9-2,0 9-3,0 0-4,0 0-2,0 0-2,0 0-1,-5 15-2,5-15-1,-5 23-2,1-8 2,4 6 0,-3 1-1,3 5-1,0 2 0,4 6 0,0-1 0,2 4-1,2 0 0,-1 1 1,1-3-2,0 0 1,0-6 0,-2-2 0,-1-3-1,-2-4 1,0-4-1,-3-3 1,0-4-1,0-10 1,3 13-1,-3-13 1,0 0-1,0 9 1,0-9 0,0 0-1,0 0 1,0 0-1,0 0 1,0 0-1,0 0 0,0 0 0,8 10 1,-8-10-1,13 7 0,-4-2 1,4 1-1,4 3 0,2 4 1,3 3 0,2 0 0,4 4-1,3-1 0,1 5 0,-2-2 2,3 2-2,-3-4 0,1-1 0,-1 0 0,-2 0 0,-5-3 0,2-1 0,-3-2 0,-2 0 0,0-4 1,-4 1-1,-1-4 0,-2 1 0,-2-3 0,-11-4 0,16 7 0,-16-7 0,9 4 0,-9-4 0,0 0 0,0 0 0,0 0 0,0 0 0,0 0 0,0 0-1,0 0-1,0 0 0,0 0 1,0 0-2,0 0 0,0 0 0,0 0 0,0 0-2,0 0 0,0 0 0,0 0-2,0 0 2,0 0 0,0 0-1,0 0 2,-9-9-1,9 9 3,0 0 1,0 0 0,0 0 0,0 0 1,0 0 1,0 0 0,0 0 0,0 0 0,0 0 1,0 0 0,0 0 3,-10-10-2,10 10-1,0 0 0,0 0 0,0 0 0,0 0-1,0-12 1,0 12-1,0 0 0,13-12 1,-13 12-1,13-9 3,-13 9-3,18-10 0,-6 6 0,0 4 0,4 0 0,-2 0 0,4 4-1,2 3 1,0 1-1,2 1 1,2 1-1,-1 0 1,-1 2-1,1-3 1,-4 2 0,-1-2-1,-4-3 1,-2 2-1,-12-8 1,13 15-1,-13-6 0,-5 1 1,-4 2-1,0 1 0,-6 3 1,-2-2-1,-1-1 0,-3-1 0,-1-4 1,-1-1-1,-3-7 0,1 0 0,2 0 0,0-7 0,4 1 0,2-3 0,3 1-1,4-4-1,10 12-3,-11-19-15,11 9-18,0 0-1,-4-5-2</inkml:trace>
  <inkml:trace contextRef="#ctx0" brushRef="#br0" timeOffset="8">9673 5120 18,'0'-45'20,"4"19"-5,-1-5 1,6 2-6,-1-1 1,5 1-4,-1-3 1,7 4-1,-2 1-2,4 5 0,-2-2 1,6 7-2,-3 0-2,4 5 2,0 0-2,1 5 1,-2 0 2,4 7-3,0-4 0,4 7 0,-2 0 0,2 4-1,-2 1 0,1 3-1,1 0 1,1 2-1,-3-1 1,0 2-1,1 1 1,-1 2-1,0-2 1,0 6-1,0 2 1,-1-1 0,-1 4-1,2 0 1,-4 3-1,1 1 0,-2 1 1,0 0-1,-4 1 0,-3 1 1,-3 2-1,0 1 1,-2-2-1,-4 0 0,-1 0 1,-5 0-1,-1-2 0,-3 1 0,0-1 0,-6-1 0,-4 1 0,0 0 0,-2-2 0,-4-1 0,-2-1 0,-1-2 0,-4-1 0,-2-4 0,-3-4 0,-3 0 0,-4-2 1,-2-3-1,-3-3 0,-1-4 0,-3-1 0,1-4 0,-4 0 0,-1-7 0,1 0 1,1-3-2,1-1 2,-1-1-2,1-3 1,3 0 0,0-2 0,3-2 0,0 0 1,4-5-1,-1-1 0,4-3 0,0-3 0,3-2 0,4-3 0,7-3 1,5-2-2,3-1 1,10-3 0,0-2 0,13-5 0,3-1 0,7-1 1,5-1-2,4 1 2,4 3-1,5 5 0,3 8 0,5 9 0,4 8-1,4 12-1,3 9-2,11 12-9,1 8-27,2 7 0,2 4-2</inkml:trace>
  <inkml:trace contextRef="#ctx0" brushRef="#br0" timeOffset="9">10417 5661 27,'-8'-12'25,"5"0"-4,3 12-2,0 0-5,-5-12-3,5 12 1,0 0-5,0 0-2,0 12 2,7 3-3,-7 1-1,10 8 0,-7 0 0,6 8-1,-2-1 1,4 4-1,-4 0-1,1 1 0,-1-4 1,0 0-1,-1-4 0,1-3 0,-2-6 0,-1-2-1,-1-5 1,-3-2-2,0-10 0,0 0-2,0 0-4,0 0-6,6-14-26,-6 4-2,0-5-1</inkml:trace>
  <inkml:trace contextRef="#ctx0" brushRef="#br0" timeOffset="10">10104 5766 18,'4'9'19,"-4"-9"-3,0 0 0,0 0-1,0-12-3,0 12-2,0-20 0,0 9 1,0-8-5,0-1-1,0-7 0,0 0 1,0-5-2,3 1-2,-3-2 1,0 1-1,0 2-1,0 2 1,-5 4-2,5 2 1,-5 5-1,2 2 2,3 3-2,-4 2 1,4 10-1,-4-13 0,4 13 0,0 0 0,0 0 0,-4-9 1,4 9-1,0 0 0,0 0 0,0 0 0,0 0 1,-10-3-1,10 3 0,0 0 0,-13-4 0,13 4 0,-15-4 0,7 8 0,-3-4 0,0 0 0,-4 5 0,-1 0 0,-1 1 0,0 3 0,2-2 0,-1 0 0,3 2 0,1-1-1,3 1 2,9-9-2,-12 15 1,12-15-1,0 16 1,0-16 0,17 13-1,-3-7 1,4 0 0,2-3 0,2-3 0,1 2 0,-6-2 0,1 0 0,-3 0 0,-7-2-2,2 2-1,-10 0-5,10 0-15,-10 0-16,0 0-3,0 7 2</inkml:trace>
  <inkml:trace contextRef="#ctx0" brushRef="#br0" timeOffset="11">10507 5384 14,'-8'4'22,"8"-4"-5,0 0-2,0 0-3,0 0-2,0 0-2,0 0-1,0 0-1,12-7-2,-12 7 0,0 0-1,0 0 0,0 0 0,0 0-2,0 0-2,0 0 2,0 0-1,0 12 0,0-12 0,-4 10 0,4-10 0,0 0 2,-10 9-1,10-9 0,0 0 1,-4-10-1,4 10 1,4-15-1,-4 15 0,7-18-1,-7 18 1,7-10-1,-7 10-2,11 4-6,-11-4-27,7 15 0,-1-5-4</inkml:trace>
  <inkml:trace contextRef="#ctx0" brushRef="#br0" timeOffset="12">9025 5110 6,'-25'-3'22,"14"0"-3,11 3-3,-13-4-4,13 4-1,0 0-2,0 0-1,12-5-1,1 5-3,5 0 0,6 0 2,5 0-2,6 0-1,6-3-1,8 3-1,5-4 1,9 1-1,3-3 0,4 0-1,8-4 1,3 3-1,5-1 1,2-1-1,8 2 1,0 2-1,6 2 1,3 3-1,6-4 1,2 4-1,3-3 2,0 3 0,2-5-1,3 1 0,-4 0 0,3-1 0,-5 2-1,-3 3 1,-6-3 0,-3 6 0,-6 0 0,-6 1 0,-9-2 1,-6 2-1,-10-4 0,-4 3 1,-10 1-1,-8-4 0,-8 0 0,-9 0-1,-6 0 1,-8 0 0,-13 0-1,14 0 1,-14 0 0,0 0 0,0 0 0,0 0-1,0 0 1,-14 0 0,14 0-1,-10-6 0,10 6 0,-13-3 0,13 3 1,0 0-1,-10 0-1,10 0 1,0 0 0,0 0 0,0 0 0,0 0 0,0 0 0,0 0-1,0 0 1,0 0 0,0 0 0,0 0 0,0 0 1,0 0-1,0 0 0,-12-11 0,12 11 0,-10-20 0,3 6 0,0-1 0,0-4 0,-2-1 0,4-2 0,0-1 0,2 1 0,3-3 1,0 1-1,5 2 0,0 0 0,4 0 0,0 2 0,0 2 1,4 4-1,-3 4-1,1 5 1,0 5 0,1 5 0,-1 5 0,0 2 0,-1 7 0,-1 0 0,0 3 0,-1 2 0,-2 1-1,-2 1 1,-4-1 0,0 1 0,0 2 1,-6-3-1,0-1 0,-4-2 0,-1 2 0,-2-3 0,-1-5 0,2-2 0,-2-2 0,2-2 0,0-3 1,0-3-1,1-4-1,11 0-1,-17-4-1,17 4-5,-15-12-16,7 3-17,4-1-1,-4-2 1</inkml:trace>
  <inkml:trace contextRef="#ctx0" brushRef="#br0" timeOffset="13">7846 7308 8,'-11'-4'12,"11"4"2,14-5-4,-1 5 2,2-5-3,5 5-1,7-9 0,5 3-1,8-3-1,7 2-2,4-6 1,7-1-3,4-5 3,7-2-3,-1-4 1,6-1-1,-2-4 2,3 1 0,-3 0-1,0 3-1,-6 2 0,-5 5-1,-3 4 0,-5 5 1,-7 4-1,-4 6 1,-10 0-1,-2 7 0,-6-1 1,-3 9 2,-7 5-3,-4 7 1,-5 6-1,-5 8 0,0 10 1,-8 9-1,-3 10 0,-7 10 0,-4 6 0,-1 7 0,-6 6-1,0 1 1,0 3-1,0-2 0,0-5 0,4-3 0,3-12 1,3-6-1,2-12 0,5-9 0,2-12 0,4-7 0,6-9 0,0-7 0,0-3 0,8-5 0,-2-1 0,-6-10 0,15 11 0,-15-11 0,16 5 0,-16-5 0,13 0 0,-13 0 0,15-12 0,-15 12 0,14-17 0,-3 5 0,0-2 0,3-1 0,4-2 0,4 0 0,1 2 0,4-1-1,2 1 1,1 3 0,3-1 0,-2 4 0,0 3 0,-1 3 0,0 3 0,0 0 0,-6 9 0,-3-3 0,0 6 0,-7 1 0,-4 3 1,-6 3-1,-4 0 0,-9 4 1,-7 3-1,-8 3 0,-5-1 0,-5 0 0,-5-2 0,-4-3-1,-2-4 2,0-5-2,4-7 1,3-7 0,5 0 0,2-8-1,6-2-2,5-11-6,9-1-23,6-2-5,-3-7-2,5 1 0</inkml:trace>
  <inkml:trace contextRef="#ctx0" brushRef="#br0" timeOffset="14">7283 7667 6,'-17'28'11,"9"-13"2,-2 2-4,-3 2-1,-1 4 1,-3-2-2,0 4 0,-3-1-3,-1 0 2,2-1-1,0-1 1,-2-2-2,4-2-1,-1-2 0,4 0 1,1-5-2,3 0 2,-1-4-1,11-7-1,-13 8 0,13-8 1,0 0 0,-12 5 0,12-5-1,0 0-1,-13 4 1,13-4 0,-10 0 0,10 0 0,-16 5 0,7-5 0,-5 4 1,-2 0-1,-3 2 0,-3 0 0,-5 1-1,-2 2 0,-5 1 1,-4 3-1,-5 1 1,-2 0-1,-8 1 1,0 1 0,-7 2-1,-4 2 1,-9-1-1,-3 3 1,-5 4-1,-2 0-1,-3 0 1,1 2-1,-3-2 1,3-1-1,3 0 1,5-1-1,4-3 1,4-3-1,7 0 0,7-3 1,6 0-1,7-3 0,5-1 0,6-2 0,9-3 1,3 1-1,6-4 0,2 0 0,11-3 0,-10 0-1,10 0 1,0 0-1,0 0 0,0 0 1,10 0-1,-10 0 1,0 0 0,8 0 0,-8 0 0,0 0 0,10 0 0,-10 0 0,0 0 0,0 0 0,0 0 0,0 0 0,0 0 1,0 0-1,0 0 0,0 0 0,0 0 0,0 0 0,0 0 0,0 0 1,0 0-1,0 0 0,0 0 0,0 0 0,0 0 1,0 0-1,0 0 0,0 0 0,0 0 0,0 0 0,0 0 0,0 0 1,0 0-1,0 0 0,0 0 0,-10 10 0,10-10 0,-8 10 0,8-10-1,-10 16 1,5-7 1,-1 5-2,1-3 1,-1 5-1,-2-2 2,2 2-2,-1 3 1,0 0 0,1 3-1,-1 0 1,2 4 0,0 1 0,2 0 0,3 1 0,0 2 0,0-3 0,0 3 0,4-3 0,1-1-1,1-3 1,3 1 0,1-4 0,2 0 0,0-2-1,2-3 1,-1-3-1,0 0 1,-1-3 0,0-2-1,0-1 1,-2-3-1,1-3 1,1 0 0,-1 0 0,2-6 0,0 1 0,3-2 0,-2 0-1,3 0 1,0-1 0,-1 1 0,1 0 0,-1 1 0,-2 0 0,-1 1 0,1 0 0,-5-1 0,-9 6 1,15-11-1,-15 11 0,7-11 0,-7 11 0,4-13 1,-4 13-1,0-12 0,0 12 1,-4-13-1,4 13 0,-5-12 1,5 12-1,-10-15 0,1 9 0,-1 0 0,-1 0 1,1 2-1,-4 2 0,0 2 0,2 0 0,-1 0 0,1 0 0,-2 0 0,3 2 0,0-2 0,1 3 0,0-3 0,0 0 0,1-4 1,9 4-1,-16-15 0,7 5 0,1-5 0,1-3 0,0-2 1,-1-3-2,2-2 1,0 1 0,-1-4 0,4 5 0,-2 1 0,5 1 0,-2 3 0,2 1-1,0 4-1,4-2 0,4 5-4,-2-12-6,7 0-27,1-1 1,-2-8-1</inkml:trace>
  <inkml:trace contextRef="#ctx0" brushRef="#br0" timeOffset="15">10680 4793 2,'0'0'8,"0"0"1,14 0 0,-2 0 1,3 0 0,6-3 0,5 3-2,4-3 0,4 3-1,4-5-2,6 5 1,-2-2-3,8 2-1,0 0 1,1-5 1,0 5-1,5-4 1,-3-1-1,4 0 0,-2-3 1,0 0 0,-5-3-1,-1-1 0,-5 0-2,-4-1 1,-5 4-1,-5-3 1,-5 2-1,-4 3 0,-5 0 0,-3 4 0,-4-1-1,-9 4 1,10-5 0,-10 5-1,0 0 2,0 0 0,0 0-1,0 9-1,0-9 1,0 0-1,0 0 0,0 0 1,3 10-1,-3-10 0,0 0 0,0 0 0,0 0 1,0 0-1,10-3 0,-10 3 0,0 0 0,0 0 0,11-4 0,-11 4 0,0 0 0,0 0 0,0 0 1,0 0-1,0 0 0,0 9 1,0-9-1,0 0 1,0 0-1,0 0 0,0 0 0,0 0 1,-8 0-1,8 0 0,0 0 0,0 0 0,3-12 0,-3 12 0,0 0 0,3-13-1,-3 13 1,5-9 0,-5 9 0,6-10 0,-6 10 0,10-13 0,-10 13 0,15-17 0,-5 9 0,-1-4 0,1 1 0,1-2 0,1-1 0,2 1 0,0-1 0,1-1 0,1 0 1,4-1-1,-5 3 0,3 0 0,-1 3 0,0 0 0,-1 2 1,-1 1-1,-1 3 0,0 1 0,-1 3 0,0 0 0,-1 0 0,-3 0 1,1 0-1,0 3 0,-10-3 0,14 9 0,-14-9 0,9 13 0,-9-13 1,5 17-1,-5-6 0,0 1 0,0 3 1,-7 1-1,-1 3 0,-2 1 0,-1 1 1,-4 0-1,1 3 0,-3-2 1,-1-3-1,2 0 0,-1-5 1,-1-2-1,0-2 0,3-4 1,-1-6-1,1 0 0,0-5 0,2-4-2,4 3-1,-4-6-5,13 2-18,-3-2-13,3-4-2,3 3 1</inkml:trace>
  <inkml:trace contextRef="#ctx0" brushRef="#br0" timeOffset="16">6833 6899 1,'-13'35'8,"8"-19"1,1 4 1,1 3-1,-4 2-2,2 2 1,0 2 1,-1 3-2,1-1-2,-2 2 1,2 3 1,0-4-2,1 4 0,0-3-1,4 2 0,-4 0 1,4 1-2,0 0 0,4 0-2,-2-1 1,4 1-1,-1-2 1,2 0 1,1-1-2,2-1 1,-1-6-2,4 1 1,-2-3-1,2 2 1,1-5-1,0-1 0,1 3 1,0-2-1,1-2 0,2-1 1,-1-1 0,1-1-1,0-1 1,1 0-1,2-3 1,1-3-1,0 0 0,2-1 1,1-3 0,1 0-1,1-2 1,1-3-1,1 0 1,0 0-1,2 0 1,-1-4 0,2 0-1,1-2 1,0-1-1,1-2 1,0 0-1,0-5 1,1 0-1,0-2 0,-1-1 2,2 0-2,-1-4 0,1-1 0,-2-2 0,1-1 0,2-2 0,1-2 0,-1-2 2,-1-5-2,2 1 0,2-4 0,0-1 0,1 0 1,-2-2-1,0-5 0,-2 1 0,3-1 0,-2-2-1,1 0 1,-2-2 0,1-1-2,0 0 2,0 2-2,-2-1 4,0 1-2,-2-2 0,-2 2 2,2-1-4,-5 2 2,2 4-2,-3-1 2,0 0-1,-1 2 1,-2 0 0,0 1 0,-3 2 0,2-1 0,-3 1 1,-2 0-1,1 2 0,-2 2 0,3 0 0,-3 3 0,2-1 2,-2 0 0,1 1-4,0 0 2,0 2 0,-1 1 0,-1-1-2,1-1 2,-1 1 0,-2 1-1,1-1 2,1-2-1,3 1 0,-2-2 0,2-1 0,1-2 0,-2 1-1,0-4-4,3-2-17,1-9-14,-7-10-1,0-6-1</inkml:trace>
  <inkml:trace contextRef="#ctx0" brushRef="#br0" timeOffset="17">13909 7945 3,'-6'-10'12,"6"10"-1,-12-7-2,3 2-2,-2 0 0,-5 1 1,-5 1-1,-6-1-1,-10 1 0,-6 3 2,-10-5-2,-10 5-1,-14-4 0,-5 4 1,-14-5-1,-1 5-1,-13-3-1,0 3 1,-6 0-1,4 0 0,1 0-2,4 0 1,6 0-1,10 0-1,7 0 1,11 0-1,11-4 0,12 2 0,11-2 0,12 0-2,13 4-4,14 0-5,5-12-12,20 12-12,6-9-2</inkml:trace>
  <inkml:trace contextRef="#ctx0" brushRef="#br0" timeOffset="18">14045 8081 10,'-37'-8'13,"15"8"0,-5-4-6,-4 4-2,-9 4 0,-7-1-2,-8 4 1,-8 0-2,-11 3 2,-6 1 0,-10 0 1,-5-1 0,-6 2 2,-3 0-2,-3 0 0,0-1-1,1 2 0,6-3-2,4-1 0,5-1-1,8-1-1,5-2-1,14-2-1,7-3 0,14 0-3,6 0-2,14 0-9,10 0-7,13 0-11</inkml:trace>
  <inkml:trace contextRef="#ctx0" brushRef="#br0" timeOffset="19">11511 2813 15,'0'0'23,"0"0"-8,-18 9-2,5 4-4,-7 4-3,0 6-2,-4 7-1,0 4 1,-1 5-3,3 4 0,4 0-2,5 3-2,7-2-11,6-1-9,0-9-8</inkml:trace>
  <inkml:trace contextRef="#ctx0" brushRef="#br0" timeOffset="20">11093 2764 9,'-12'0'30,"-12"20"-12,8-4-6,1 14-4,-7 6 0,1 12-2,-6 7-2,3 6-2,3 3-5,0 1-15,4-3-14,12 4 2</inkml:trace>
  <inkml:trace contextRef="#ctx0" brushRef="#br0" timeOffset="21">7638 4432 10,'13'-47'18,"2"19"-3,6-4 0,7 0-2,5-3-1,7 5-2,4-2-3,7 5-1,2 1-1,6 5-2,-3 2-1,2 4 0,-1 1-2,-2 4 1,-4 1 1,-2 4-2,-7 1-2,-4 0 0,-6 4-6,-6 8-21,-5-8-6,-4 9 0</inkml:trace>
  <inkml:trace contextRef="#ctx0" brushRef="#br0" timeOffset="22">6939 4321 15,'5'-40'30,"2"7"-6,7-6-6,1-10-6,12-4-2,5-8-8,15-6-13,10-3-20,20 2-3,7-7-1</inkml:trace>
  <inkml:trace contextRef="#ctx0" brushRef="#br0" timeOffset="23">6972 6675 7,'0'0'7,"0"-13"-2,0 13 3,6-17-1,-3 5-3,3 0 1,-2-5-1,2 1 1,1-2-1,1-2 0,1-1-1,2-5 0,0-1 2,1 0-2,1-4 2,2 3-1,-3-2-1,4 1 1,-3-1-1,2 2 0,-2 0-1,3 0 0,-2-1 2,1-2-1,1-5 1,1 1-1,4-3-1,-2-1 1,5-2 0,-1 2 0,1-2-1,0 2-1,1 3 0,0 2-1,1 0 1,2-2 0,-1 1 0,2-3 0,0 0 1,5-3 0,-2 0-1,4-4 1,0 0-1,3 3 0,-2 1 0,2 2 1,0 2-2,2 0 0,-1 1 2,-2 3-2,2 0 1,0 2-1,0 0 0,-1-1 1,-3 3 0,1 0-1,-4 3 1,1 1-1,-5 3 1,4 1 0,-2-1-1,0 3 1,-1-1-1,1 4 1,0-3-1,1 0 1,1 1-1,0-2 1,-1 1-1,0 0 0,1 1 0,-2 2 0,0 1 0,-2 3 1,-3-1-1,0 5 0,-6 3 1,2 0-1,-3 2 0,0 3 1,-3-3-1,3 3 1,-1-4-1,0 4 0,-1 0 1,0 0-1,1 0 0,1 0 0,-2 4 1,1-1-1,-2 2 0,0 0 0,1 0 0,-1 1 0,-4-2 1,0 3-1,0 0 0,0 1 0,0-1 1,-1 2-1,2 0 0,-1 1 0,0 0 1,1 2-1,-3-4 1,2 1-1,-1 3 0,-1-3 0,0 2 1,2-1-1,-1 1 0,0-1 0,-1-2 0,1 1 0,-1 1 0,-1 2 1,-2-2-1,1 2 0,-2-3 0,-1 4 0,-1 0 0,0-1 0,2 0 0,-2 1 0,2 1 1,-2 1-1,2-3 0,-2 0 0,3 1 0,-1-1 0,-2 1 0,3 0 0,-2-1 0,1 0 0,-2 0 0,2 1 0,-3-1 0,2 0 0,-2 0 0,0 0 0,0 1 0,-3-1 1,4 2-2,-4 0 2,0 0-1,0 3 0,-5 1 0,-2 5-1,1 5 0,-7 4-5,2 11-17,-2 7-16,-12 6 1,-3 12-5</inkml:trace>
</inkml:ink>
</file>

<file path=ppt/ink/ink7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43.621"/>
    </inkml:context>
    <inkml:brush xml:id="br0">
      <inkml:brushProperty name="width" value="0.15875" units="cm"/>
      <inkml:brushProperty name="height" value="0.15875" units="cm"/>
      <inkml:brushProperty name="color" value="#A6A6A6"/>
    </inkml:brush>
  </inkml:definitions>
  <inkml:trace contextRef="#ctx0" brushRef="#br0">4666 12510 6,'-81'-20'17,"46"-3"-1,-7-8-1,5-5 1,-2-21-3,6-11-2,1-19-1,10-9-2,0-11-2,14-6 3,1-20-4,7-3-1,12-10 0,13-7-1,-3-14 2,13 7-2,2-13 0,7 10-1,13-10 0,8 12-1,6 9 1,3 11 0,8 11-1,12 17 0,7 0 1,13 17-1,2 11 1,12 15 0,11 10-1,4 18 1,10 8-1,5 20 1,0 14 0,10 11-1,3 15 0,4 10-1,3 12 1,5 9 0,-7 8-1,-3 8 1,-1 6-1,-3 17 1,-16 9-1,-12 8 0,-13 22 0,1 12 1,-21 22-1,-9 21 0,-25 13 0,-10 6 0,-22 17-2,-24-6-3,-18 17-9,-27-11-24,-25-11-4,-27-6-2,-30-23 2</inkml:trace>
  <inkml:trace contextRef="#ctx0" brushRef="#br0" timeOffset="1">4266 12126 1,'12'70'12,"-4"-36"-2,9 11 3,3-2-5,2 8 2,5 2 0,0 1-2,10-3-1,-4 5-1,6 1 1,3-4-2,17 7-1,-9-7 2,12 1-1,-1-3-1,16 8 1,2-8-1,10 11 0,5-6-1,7 4 0,10 2-1,8 6 0,2-15 0,10 4 0,2-6 0,3-1 1,0-16-2,8 9 1,-6-18-1,8-2 0,4-9 0,6-6 0,0-8-1,2 0 1,-5-8-1,0-9 1,-4-9-1,-4-2 0,-11-9 1,-3-8-1,-13-17 0,-2-6 0,-12-16 0,-5-7 0,-5-13 1,-8-3-1,-9-4 0,-10 1 0,-13 9 0,-7 10 0,-10 7 1,-10 13-1,-12 9-1,-15 14 0,8 14-2,-16 0-10,8 34-23,-10-25-1,10 25-2</inkml:trace>
  <inkml:trace contextRef="#ctx0" brushRef="#br0" timeOffset="2.0001">5249 11434 1,'-29'-45'22,"29"0"-2,17-18-1,3-27-5,14-12 1,1-16-6,17-4 1,2-5-5,10 14-2,3 6 0,2 20-3,3 16-4,-10 15-2,9 16-9,-11 23-13,-11-3-4,8 20-3</inkml:trace>
  <inkml:trace contextRef="#ctx0" brushRef="#br0" timeOffset="3.0001">5479 11657 3,'25'-51'32,"-5"0"-11,4-14-4,16-14 0,-5-11-4,16-6-3,-1-6-2,4 4-2,1 10-3,-1 6-1,-2 14-4,-5 9-4,2 22-12,-9 18-14,-13-1-3,3 20 2</inkml:trace>
  <inkml:trace contextRef="#ctx0" brushRef="#br0" timeOffset="4">5114 10931 17,'7'-42'24,"25"17"-4,-5 25-5,13 19-3,4 1-3,11 25-1,11 6-3,11 20-1,2 5-1,7 11-1,-2-2-2,-2 0 0,-13 0-2,-10-20-3,-4-3-9,-16-9-16,-14-36-2,0-5-2</inkml:trace>
  <inkml:trace contextRef="#ctx0" brushRef="#br0" timeOffset="5">5410 10598 30,'-7'-22'19,"7"22"-2,0 0-3,47 0-3,-23 19-4,23 15 0,0 17-2,20 28-2,7 23 0,10 16-1,7 18-5,3 5-11,5 0-16,30 15-3,-21-27-2</inkml:trace>
</inkml:ink>
</file>

<file path=ppt/ink/ink7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54.677"/>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1">4664 10028 1,'-12'-16'22,"12"0"-2,7-6-1,1-10-5,6-4 1,0-6-6,7-1 1,1-2-5,4 5-2,1 2 0,1 7-3,1 6-4,-4 5-2,4 6-9,-5 8-13,-4-1-4,3 7-3</inkml:trace>
  <inkml:trace contextRef="#ctx0" brushRef="#br0" timeOffset="2.0001">4757 10107 3,'10'-18'32,"-2"0"-11,2-5-4,6-5 0,-2-4-4,7-2-3,-1-2-2,2 1-2,0 4-3,0 2-1,-1 5-4,-2 3-4,1 8-12,-4 6-14,-5 0-3,1 7 2</inkml:trace>
  <inkml:trace contextRef="#ctx0" brushRef="#br0" timeOffset="3.0001">4609 9850 17,'3'-15'24,"10"6"-4,-2 9-5,5 7-3,2 0-3,4 9-1,5 2-3,4 7-1,1 2-1,3 4-1,-1-1-2,-1 0 0,-5 0-2,-4-7-3,-2-1-9,-6-3-16,-6-13-2,0-2-2</inkml:trace>
  <inkml:trace contextRef="#ctx0" brushRef="#br0" timeOffset="4">4729 9732 30,'-3'-8'19,"3"8"-2,0 0-3,19 0-3,-9 7-4,9 5 0,0 6-2,8 10-2,3 8 0,4 6-1,3 6-5,1 2-11,2 0-16,12 5-3,-8-9-2</inkml:trace>
</inkml:ink>
</file>

<file path=ppt/ink/ink7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8:59.154"/>
    </inkml:context>
    <inkml:brush xml:id="br0">
      <inkml:brushProperty name="width" value="0.15875" units="cm"/>
      <inkml:brushProperty name="height" value="0.15875" units="cm"/>
      <inkml:brushProperty name="color" value="#A6A6A6"/>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2 0,2-5 0,3 0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ink/ink7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9:06.617"/>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7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12.255"/>
    </inkml:context>
    <inkml:brush xml:id="br0">
      <inkml:brushProperty name="width" value="0.21167" units="cm"/>
      <inkml:brushProperty name="height" value="0.21167" units="cm"/>
      <inkml:brushProperty name="color" value="#A6A6A6"/>
    </inkml:brush>
  </inkml:definitions>
  <inkml:trace contextRef="#ctx0" brushRef="#br0">4266 13207 1,'24'97'12,"-9"-50"-2,18 15 3,6-4-5,4 12 2,10 4 0,0 0-2,19-4-1,-9 8-1,14 0 1,5-4-2,33 7-1,-18-7 2,23 0-1,0-4-1,30 12 1,4-12-1,19 15 0,10-7-1,15 4 0,18 3-1,16 8 0,4-19 0,19 4 0,5-8 0,5 0 1,0-23-2,14 11 1,-9-23-1,14-4 0,9-12 0,11-7 0,-1-12-1,5 0 1,-9-12-1,0-11 1,-10-12-1,-5-4 0,-24-11 1,-70 4-1</inkml:trace>
</inkml:ink>
</file>

<file path=ppt/ink/ink7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14.004"/>
    </inkml:context>
    <inkml:brush xml:id="br0">
      <inkml:brushProperty name="width" value="0.21167" units="cm"/>
      <inkml:brushProperty name="height" value="0.21167" units="cm"/>
      <inkml:brushProperty name="color" value="#A6A6A6"/>
    </inkml:brush>
  </inkml:definitions>
  <inkml:trace contextRef="#ctx0" brushRef="#br0">5046 13736 6,'-159'-27'17,"92"-4"-1,-15-12-1,10-8 1,-5-27-3,14-15-2,0-27-1,20-13-2,0-14-2,28-9 3,1-27-4,14-3-1,24-16 0,24-8-1,-5-20 2,25 9-2,4-16 0,15 11-1,24-11 0,14 15-1,14 12 1,6 16 0,14 15-1,24 24 0,14-1 1,25 24-1,4 15 1,25 20 0,18 15-1,11 24 1,18 11-1,10 28 1,1 19 0,18 16-1,5 19 0,10 15-1,5 16 1,9 12 0,-14 11-1,-5 12 1,0 8-1,-9 23 1,-30 12-1,-23 12 0,-25 30 0,1 17 1,-39 30-1,-20 27 0,-47 20 0,-20 8 0,-43 23-2,-81-299-3</inkml:trace>
</inkml:ink>
</file>

<file path=ppt/ink/ink7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6:07.163"/>
    </inkml:context>
    <inkml:brush xml:id="br0">
      <inkml:brushProperty name="width" value="0.21167" units="cm"/>
      <inkml:brushProperty name="height" value="0.21167" units="cm"/>
      <inkml:brushProperty name="color" value="#A6A6A6"/>
    </inkml:brush>
  </inkml:definitions>
  <inkml:trace contextRef="#ctx0" brushRef="#br0">12367 13698 42,'-64'77'-42</inkml:trace>
</inkml:ink>
</file>

<file path=ppt/ink/ink7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9:16.126"/>
    </inkml:context>
    <inkml:brush xml:id="br0">
      <inkml:brushProperty name="width" value="0.21167" units="cm"/>
      <inkml:brushProperty name="height" value="0.21167" units="cm"/>
      <inkml:brushProperty name="color" value="#A6A6A6"/>
    </inkml:brush>
  </inkml:definitions>
  <inkml:trace contextRef="#ctx0" brushRef="#br0">6183 12255 1,'-58'-63'22,"58"1"-2,34-23-1,4-40-5,30-15 1,-1-23-6,34-4 1,5-8-5,19 19-2,5 9 0,5 26-3,5 24-4,-20 19-2,20 24-9,-25 30-13,-18-3-4,13 27-3</inkml:trace>
  <inkml:trace contextRef="#ctx0" brushRef="#br0" timeOffset="1">6631 12562 3,'48'-70'32,"-10"0"-11,10-20-4,29-19 0,-9-15-4,33-8-3,-5-8-2,10 4-2,0 15-3,0 9-1,-5 18-4,-9 13-4,4 30-12,-19 24-14,-24 0-3,5 27 2</inkml:trace>
  <inkml:trace contextRef="#ctx0" brushRef="#br0" timeOffset="2">5918 11563 17,'14'-59'24,"49"24"-4,-10 35-5,24 27-3,10 1-3,19 34-1,24 8-3,19 27-1,5 8-1,14 16-1,-4-5-2,-5 1 0,-24-1-2,-19-26-3,-11-5-9,-27-11-16,-30-50-2,0-9-2</inkml:trace>
  <inkml:trace contextRef="#ctx0" brushRef="#br0" timeOffset="3">6496 11104 30,'-15'-31'19,"15"31"-2,0 0-3,92 0-3,-44 27-4,43 20 0,1 23-2,38 38-2,14 32 0,20 24-1,14 22-5,5 9-11,10-1-16,57 20-3,-38-35-2</inkml:trace>
</inkml:ink>
</file>

<file path=ppt/ink/ink7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9:40.610"/>
    </inkml:context>
    <inkml:brush xml:id="br0">
      <inkml:brushProperty name="width" value="0.05292" units="cm"/>
      <inkml:brushProperty name="height" value="0.05292" units="cm"/>
      <inkml:brushProperty name="color" value="#A6A6A6"/>
    </inkml:brush>
  </inkml:definitions>
  <inkml:trace contextRef="#ctx0" brushRef="#br0">4368 9956 6,'-20'-5'17,"11"0"-1,-2-1-1,1-2 1,0-4-3,2-3-2,0-4-1,2-1-2,1-3-2,3-2 3,0-3-4,2-1-1,3-3 0,3 0-1,0-4 2,3 1-2,0-2 0,3 2-1,2-2 0,3 3-1,1 1 1,1 3 0,2 2-1,3 3 0,2 1 1,3 3-1,0 3 1,4 3 0,3 2-1,0 4 1,4 2-1,0 4 1,0 3 0,3 2-1,1 4 0,1 2-1,0 2 1,2 2 0,-2 2-1,-1 2 1,1 1-1,-2 4 1,-4 1-1,-3 2 0,-3 5 0,-1 3 1,-4 4-1,-2 5 0,-7 3 0,-3 0 0,-5 5-2,-7-2-3,-4 4-9,-7-2-24,-6-3-4,-7-1-2,-8-5 2</inkml:trace>
  <inkml:trace contextRef="#ctx0" brushRef="#br0" timeOffset="1">4266 9873 1,'3'15'12,"-1"-7"-2,2 1 3,2 0-5,-1 2 2,2 1 0,0-1-2,3 0-1,-2 1-1,2 0 1,1 0-2,4 1-1,-3-2 2,4 1-1,0-1-1,4 1 1,0-1-1,3 3 0,1-2-1,2 0 0,2 2-1,2 0 0,1-2 0,3 0 0,0-1 0,1 0 1,-1-4-2,3 2 1,-1-3-1,1-1 0,1-2 0,2-2 0,0-1-1,0 0 1,0-1-1,-1-3 1,-1-2-1,-1 0 0,-3-1 1,0-3-1,-4-4 0,0 0 0,-4-4 0,0-2 0,-2-2 1,-2-1-1,-3-1 0,-2 1 0,-3 1 0,-2 2 0,-2 2 1,-3 3-1,-4 2-1,-3 2 0,2 4-2,-4 0-10,2 7-23,-2-6-1,2 6-2</inkml:trace>
  <inkml:trace contextRef="#ctx0" brushRef="#br0" timeOffset="1">4518 9725 1,'-8'-10'22,"8"0"-2,4-3-1,1-7-5,4-1 1,0-5-6,4 0 1,1-1-5,3 2-2,0 2 0,1 5-3,0 2-4,-2 4-2,2 4-9,-3 4-13,-2 0-4,1 4-3</inkml:trace>
  <inkml:trace contextRef="#ctx0" brushRef="#br0" timeOffset="2.0001">4576 9772 3,'7'-11'32,"-2"1"-11,1-4-4,4-3 0,-1-3-4,4 0-3,0-2-2,1 1-2,0 2-3,0 1-1,-1 4-4,-1 1-4,1 5-12,-3 4-14,-3 0-3,0 4 2</inkml:trace>
  <inkml:trace contextRef="#ctx0" brushRef="#br0" timeOffset="3.0001">4483 9617 17,'2'-10'24,"6"5"-4,-1 5-5,3 4-3,1 1-3,3 4-1,3 2-3,3 4-1,0 2-1,2 1-1,0 1-2,-1-1 0,-4 0-2,-2-4-3,-1-1-9,-4-1-16,-3-9-2,-1 0-2</inkml:trace>
  <inkml:trace contextRef="#ctx0" brushRef="#br0" timeOffset="4">4559 9545 30,'-2'-5'19,"2"5"-2,0 0-3,12 0-3,-6 4-4,6 4 0,0 3-2,5 6-2,2 4 0,3 5-1,1 3-5,1 1-11,1 1-16,8 2-3,-5-5-2</inkml:trace>
</inkml:ink>
</file>

<file path=ppt/ink/ink7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29:55.322"/>
    </inkml:context>
    <inkml:brush xml:id="br0">
      <inkml:brushProperty name="width" value="0.21167" units="cm"/>
      <inkml:brushProperty name="height" value="0.21167" units="cm"/>
      <inkml:brushProperty name="color" value="#A6A6A6"/>
    </inkml:brush>
  </inkml:definitions>
  <inkml:trace contextRef="#ctx0" brushRef="#br0">4790 13651 6,'-107'-26'17,"62"-5"-1,-10-11-1,6-7 1,-2-28-3,9-14-2,0-27-1,12-12-2,1-15-2,20-8 3,-1-26-4,10-4-1,16-15 0,16-8-1,-2-19 2,15 7-2,3-15 0,10 12-1,17-12 0,9 16-1,10 11 1,3 15 0,9 16-1,17 22 0,10 1 1,15 22-1,4 16 1,16 18 0,13 16-1,7 23 1,12 11-1,7 27 1,0 19 0,13 15-1,3 20 0,6 14-1,4 16 1,6 11 0,-9 12-1,-4 11 1,0 8-1,-6 23 1,-19 11-1,-17 11 0,-16 32 0,0 14 1,-26 31-1,-12 26 0,-33 20 0,-13 7 0,-29 24-2,-33-9-3,-22 23-9,-35-14-24,-33-16-4,-36-8-2,-38-30 2</inkml:trace>
  <inkml:trace contextRef="#ctx0" brushRef="#br0" timeOffset="1">4266 13133 1,'16'95'12,"-6"-49"-2,12 15 3,4-4-5,3 12 2,7 3 0,0 1-2,12-5-1,-6 9-1,10-1 1,3-4-2,22 9-1,-12-9 2,16 0-1,0-3-1,19 11 1,3-11-1,14 15 0,5-8-1,11 4 0,12 4-1,11 8 0,2-20 0,13 4 0,4-7 0,3 0 1,-1-23-2,11 11 1,-7-23-1,10-3 0,6-12 0,7-8 0,-1-11-1,4 0 1,-7-11-1,1-12 1,-7-11-1,-3-5 0,-17-10 1,-3-12-1,-15-23 0,-4-8 0,-17-22 0,-5-8 0,-8-19 1,-8-4-1,-14-4 0,-13 0 0,-16 12 0,-9 15 0,-14 7 1,-12 20-1,-17 11-1,-19 19 0,10 19-2,-20 1-10,10 45-23,-13-35-1,13 35-2</inkml:trace>
  <inkml:trace contextRef="#ctx0" brushRef="#br0" timeOffset="2">5553 12198 1,'-39'-61'22,"39"0"-2,22-23-1,4-38-5,20-15 1,-1-24-6,23-3 1,3-7-5,13 18-2,3 8 0,4 27-3,2 23-4,-12 18-2,13 24-9,-17 30-13,-12-4-4,9 27-3</inkml:trace>
  <inkml:trace contextRef="#ctx0" brushRef="#br0" timeOffset="3">5853 12499 3,'33'-68'32,"-8"-1"-11,8-19-4,18-18 0,-5-16-4,22-8-3,-4-8-2,7 5-2,0 15-3,1 7-1,-5 20-4,-5 10-4,3 32-12,-14 22-14,-15 0-3,3 27 2</inkml:trace>
  <inkml:trace contextRef="#ctx0" brushRef="#br0" timeOffset="4">5375 11519 17,'9'-57'24,"33"23"-4,-6 34-5,16 26-3,6 1-3,13 34-1,16 8-3,14 26-1,2 8-1,10 15-1,-3-3-2,-3-1 0,-17 1-2,-12-28-3,-7-3-9,-19-11-16,-20-50-2,0-8-2</inkml:trace>
  <inkml:trace contextRef="#ctx0" brushRef="#br0" timeOffset="5">5763 11069 30,'-10'-31'19,"10"31"-2,0 0-3,61 0-3,-28 27-4,28 19 0,1 23-2,25 37-2,10 32 0,13 22-1,9 23-5,4 8-11,6 0-16,40 18-3,-27-33-2</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3-03-11T16:08:30.096"/>
    </inkml:context>
    <inkml:brush xml:id="br0">
      <inkml:brushProperty name="width" value="0.05292" units="cm"/>
      <inkml:brushProperty name="height" value="0.05292" units="cm"/>
      <inkml:brushProperty name="color" value="#FF0000"/>
    </inkml:brush>
  </inkml:definitions>
  <inkml:trace contextRef="#ctx0" brushRef="#br0">20493 7744 13,'-29'-21'24,"20"13"-5,0 2-4,9 6-3,-9 0-2,9 9-3,3 4 0,8 8 0,5 5-3,9 18 3,9 7-1,11 13-2,9 10-1,9 8 0,7 4-1,5 5 2,3 0-3,2-4 0,-7-7 0,-3-7 0,-5-10 0,-8-12-1,-7-10 1,-8-10-2,-8-8 1,-10-10-1,-4-5-3,-8-8-5,-3 0-5,-9 0-17,-6-16-9,0 7 0</inkml:trace>
  <inkml:trace contextRef="#ctx0" brushRef="#br0" timeOffset="1">21087 8756 3,'-12'3'28,"12"-3"-5,0 0-3,0 0-2,14 13-6,-5-7-1,9 8-2,3 0-2,7 6-1,4 1-3,8 4 2,0 2-2,1-2-2,-2 0 0,0-5 0,-4-4 0,-5-4-1,-6-5 1,-3-7-1,-8-9 1,-4-5 0,-3-8 0,-6-6 0,0-8 0,-7-7 0,-4-6-1,-3-1 1,-3-3 0,1 2-1,-2 1 1,1 3-1,2 3 2,2 11-2,3 5 2,5 6-2,-1 5 1,6 7 0,0 10 0,0 0-1,0 0 0,0 0 0,13 14-3,-13-14-5,15 16-21,-15-16-14,13 12 0,-13-12 1</inkml:trace>
  <inkml:trace contextRef="#ctx0" brushRef="#br0" timeOffset="2">19003 7653 3,'-15'-8'35,"15"8"-8,-10 7-7,10 2-5,4 12-2,0 1-4,13 15 0,-3 0-4,10 15 0,1-3 1,5 5-2,0-1-1,0-3-1,-2-5 0,-3-4-1,-4-10 0,-5-6 0,-4-6-2,-5-8 0,-7-11-4,0 0-7,0 0-8,0-16-17,-7-2-4,-4-2 0</inkml:trace>
  <inkml:trace contextRef="#ctx0" brushRef="#br0" timeOffset="3">18834 7886 12,'0'-44'29,"8"19"-6,5-2-6,12 3-3,2-2-4,10 8-1,4 2-2,10 9 0,4 7-3,6 9-1,-1 7-2,0 9 1,-5 8-1,-7 6 1,-9 10-1,-11 3 2,-12 1-1,-10 5-1,-14 2 1,-10 0-1,-9-2 0,-7-1-1,-4-7 0,-5-3 0,-1-6 0,-1-7 0,4-7 0,4-7 0,7-6-2,6-8-3,8-6-5,4-8-14,9-9-14,10 0-1</inkml:trace>
  <inkml:trace contextRef="#ctx0" brushRef="#br0" timeOffset="4">19518 7514 9,'0'0'32,"0"0"-11,0 0-7,-9 18 0,12 3-6,-3 3-1,10 9-1,-4 2-2,6 6 0,2-2-1,3 2 0,3-5-1,5-5-1,-3-6 0,2-9 0,0-9 0,0-7 0,-4-11 1,1-6-1,-5-8 1,-1-3 0,-5-7 0,-3-3 0,-7-3 2,0-2-3,-8-1 1,-6 3-1,-6 3 1,-7 4-2,-4 6 1,-3 10-2,0 7 0,1 9-2,3 12-5,-1 3-3,14 16-15,6 6-13,6 1-2</inkml:trace>
  <inkml:trace contextRef="#ctx0" brushRef="#br0" timeOffset="5">19842 7132 8,'12'25'32,"-12"-4"-15,4 8-4,5 10 0,-1 2-3,8 8-4,-3-2 1,5 5-3,0-8-1,-1-2 0,-3-7-2,0-9 1,-3-8 1,-5-5 0,-6-13 0,0 0-1,0-20 0,-8-1 0,-3-10 0,0-7-1,-2-11 0,-2-6-1,-1-8 0,4-3 1,2-4-1,5 2 1,5 2 0,6 9-1,6 8 2,4 10 0,6 11 0,4 12-2,2 11 1,0 8-1,-2 10 0,-2 8 1,-2 8-1,-6 5 0,-5 5 1,-6 3-1,-5 1 0,-11 2 1,-4 0-2,-6-3 2,-4-3-1,-4-6 0,-2-4 1,-2-5-2,4-6 2,0-3-1,4-6 0,5-4-1,6-2 2,4-3-2,10 0 1,0 0 1,11 0-1,7 0 1,5 0 0,11 6 0,4 0 1,7 4-1,3 0 1,4 4 0,0-2-1,1 0 1,-7-2-1,-3-1 0,-10-1 0,-2-1 0,-9-4 0,-5-3 0,-6 4-2,-11-4 0,0 0-2,0 0-5,0 0-15,-11-16-18,-1 4-1,-2 1-1</inkml:trace>
  <inkml:trace contextRef="#ctx0" brushRef="#br0" timeOffset="6">20263 6602 20,'0'-12'38,"0"12"0,-9 5-22,12 13-3,-3 5-3,9 14-4,0 4 1,5 12-4,1 3 0,6 5-1,1-1 0,0 0-1,1-8-2,-2-8 0,-1-5-2,-7-13-3,2-2-10,-8-11-16,-7-13-7,12 0-4</inkml:trace>
  <inkml:trace contextRef="#ctx0" brushRef="#br0" timeOffset="7">20458 6590 31,'0'0'34,"0"0"-12,-8 17-11,-2 4-2,-2 8-4,-2 3-3,-1 3-1,0 2 1,-2 0-1,3-3 3,1-2-2,0-8 2,5-3-2,1-6 0,1-4 0,6-11 0,0 13 0,0-13-1,10 6 1,-10-6 0,24 4 2,-5-4-2,5 6 0,4-6 1,6 6-1,1-6 0,4 7 0,1-2-1,0 0 1,-2 1-1,-3 0-1,-5 0 1,-4 0-1,-5-3 1,-5 1-1,-3 1 0,-4-5 0,-9 0-3,0 0-2,11 0-6,-11 0-22,-11-18-8,6 8 1</inkml:trace>
  <inkml:trace contextRef="#ctx0" brushRef="#br0" timeOffset="8">20620 6429 33,'0'0'38,"0"0"0,15 16-25,-6-2-2,11 9-3,0-2-1,5 5-3,3-2-2,4 1 0,0-6-2,0-6-2,0-2-2,-5-11-5,2 0-7,-7-10-15,-4-4-7,-1-3-4</inkml:trace>
  <inkml:trace contextRef="#ctx0" brushRef="#br0" timeOffset="9">20909 6191 22,'-11'-5'39,"11"5"-7,0 14-10,0 1-5,6 11-7,-2 6-2,4 11-3,2 6-2,2 11 0,0 5-1,0 5 0,3 1 0,-2 0-1,-2-4 0,1-4 0,-3-11 0,-1-5-1,-1-11 0,-1-7 0,-1-9 0,-2-8 0,-3-12 0,6 12 0,-6-12-1,0 0 0,0 0-2,0 0-2,0 0-9,0 0-27,0-16 0,0 16-2</inkml:trace>
  <inkml:trace contextRef="#ctx0" brushRef="#br0" timeOffset="10">21547 5898 4,'-14'-22'19,"6"13"-1,-1 4-2,-4 0-2,2 5-2,-6 6-2,4 5-2,-8 1 1,6 7-3,-5 3 2,2 8-3,1 2-1,2 7-1,5 3 0,6 8-1,4 1 0,9 2 2,4-2-3,8-2 1,3-7-1,5-5 0,2-9 0,2-9-1,2-10 1,-3-9-1,1-11 0,-5-9-3,-1-1-7,-8-12-9,-2-3-18,-2 2-4,-9-4 1</inkml:trace>
  <inkml:trace contextRef="#ctx0" brushRef="#br0" timeOffset="11">21642 5801 13,'-12'-15'36,"12"15"-11,-14 0-4,14 0-4,0 0-4,-3 19-4,3-8-2,7 6 0,0 0-3,6 7-1,2 0 0,4 7 0,2-2-1,0 2-1,1-1 1,-2 1-2,1-5 0,-1-1 0,-3-2 1,1-6-2,-4-2 2,-1-5-1,-2-5 1,1-2 0,-12-3 0,17-8 0,-8-4 0,3-1 0,1-5 0,5-2 1,-2-4-2,3 3 1,2 1-2,-3-1 0,2 6-2,-6-3-3,4 9-8,-18 9-26,16-18-1,-16 18-2</inkml:trace>
  <inkml:trace contextRef="#ctx0" brushRef="#br0" timeOffset="12">21962 5591 30,'0'0'39,"0"0"-4,0 0-14,-6 9-6,16 5-4,-4-1-5,9 6-2,-1 3-1,6 5 0,0 0-1,4 4-1,-1 0 0,1-2-2,-3-2-1,-2-5-3,2 1-7,-9-8-20,0-5-7,-1-5-3</inkml:trace>
  <inkml:trace contextRef="#ctx0" brushRef="#br0" timeOffset="13">22164 5446 14,'-3'-8'38,"3"8"-2,-7 10-17,14 4-4,-7 1-3,11 7-5,-2 3 0,5 5-4,4 1 1,1 1-2,-1 0 0,3 0 0,-4-4-1,1-1 0,-5-7 0,-2-2 1,-4-6-2,-4-2 1,-3-10 0,0 0 0,0 0 0,-11-4 0,1-9-1,0 0 0,-5-7 0,-1-5-1,-2-4 1,-1-5-1,1-2 1,1-1-1,2 1 1,4-2 0,4 2 0,3 3 0,4 3-1,6 1 2,4 5-2,2-1 1,2 8 0,3 2 0,-1 8 1,3 7-1,-1 4 0,-4 10 0,-3 7 1,-1 6-1,-7 4 1,-3 3-2,-5 1 1,-5-2-1,-2-2-1,-2-9-2,0-2-3,-6-13-9,9-7-18,-2-4-5,1-12-3</inkml:trace>
  <inkml:trace contextRef="#ctx0" brushRef="#br0" timeOffset="14">22455 5049 14,'0'0'37,"0"0"-7,-15 14-10,15 1-2,-10 2-4,10 9-6,-3 3 0,6 8-4,0 5-1,4 7 0,3 0-1,1-1 0,3 0-1,-1-4 0,1-9 0,-3-5-1,-1-9 1,-1-5 0,-9-16-1,0 0 1,0 0 0,6-19 0,-11-3-1,-2-7 1,-3-6-1,-1-5 1,-2-6-1,-1-5 0,0-3 0,1-3 0,2-1 0,5 2 0,4 4 1,2 5-2,3 6 2,6 9-2,1 9 2,4 10-1,2 13 0,4 5 0,-1 10 1,4 8-1,2 7 1,3 8-1,2 3 1,-2 5-1,0-2 0,-3-3 0,3-2 0,-3-5-1,-1-5-1,-5-8 0,1-1-2,-6-11-3,7 4-6,-21-13-24,12 4-3,-12-4-3</inkml:trace>
  <inkml:trace contextRef="#ctx0" brushRef="#br0" timeOffset="15">22446 5318 30,'11'-47'36,"10"15"-2,3-6-22,-2-5-7,4-4-17,-3-1-20,6 5-2,-8 0-3</inkml:trace>
  <inkml:trace contextRef="#ctx0" brushRef="#br0" timeOffset="16">22709 4798 9,'7'-10'34,"-7"10"2,10 8-18,1 10-3,-3 4-3,6 10-4,-1 5-2,7 8-2,-3 1 1,4 3-3,0-4 0,2-2 0,-4-9 0,0-7-1,-5-8 1,-2-4-1,-12-15 1,14 5 0,-14-5-2,-5-20 1,-4 3-1,-3-7 0,-1-6 0,-4-8-1,-1-3 1,-3-5-1,0-4 1,3 0 0,3 0 0,2-2 1,4 1-1,6 7 0,6 0 0,6 8 0,0 2 1,7 8-1,0 3 0,3 10-1,2 7 2,3 6 0,-5 9-1,3 5 1,-4 5 0,-1 6 0,-3 5-1,-5 3 1,-9 4-1,0 0 0,-9 1 0,-5 3-1,-5-5 1,-3-2-1,-1-6 0,-2-5 0,1-4 0,3-6 1,1-6-1,6-7 1,4 0 0,10 0 1,-5-10-1,5 10 0,15-14 1,1 7 0,8 2 1,6 5 0,5 0 0,6 0 0,7 0-1,5 5 1,2-5 1,4 5-2,-4-5-1,-3 0 1,-6-7-1,-6 4 0,-9-2 0,-7 1 0,-10 1-1,-14 3-2,0 0-2,-4-9-5,-6 9-19,-7 0-12,-4-8-1,-5 1-1</inkml:trace>
  <inkml:trace contextRef="#ctx0" brushRef="#br0" timeOffset="17">23057 4420 13,'0'-20'38,"6"2"1,2-4-16,-1-8-4,7 2-6,-5-4-6,5 3-3,-2 1-2,-1 4-2,1 5-3,-4 1-3,5 12-8,-13 6-12,7-9-12,-7 9 0</inkml:trace>
  <inkml:trace contextRef="#ctx0" brushRef="#br0" timeOffset="18">23060 4391 35,'8'-18'37,"-5"2"-12,7 1-4,-6-9-4,9 2-5,-5-7-5,7 5-2,-3-5-3,4 2 1,-1-1-2,1 3 0,-1 0 0,2 4 0,-2 1-1,-2 6 0,0-1 1,-2 6-1,-1 0 0,-10 9 0,15-11 0,-15 11 0,0 0 0,12-10-1,-12 10-1,0 0-2,0 0-4,0 0-7,0 0-13,0 0-11,0 13 0</inkml:trace>
  <inkml:trace contextRef="#ctx0" brushRef="#br0" timeOffset="19">23180 4255 3,'0'0'36,"0"0"1,0 0-13,0 0-6,0 0-2,0 0-7,10 12-1,-6-2-3,7 6-1,0 4-1,6 6 0,2 1-1,3 5 1,3 1-2,0-1 1,-1 0-2,3-2 1,-5-2 0,-2-1-1,-2-6 1,-3-2-1,-1-5 0,-3-3 0,-2-1 1,-9-10-1,10 9 0,-10-9 0,0 0-1,0 0-1,0 0-2,0 0-4,0 0-16,0-11-18,0 11 2,-10-11-4</inkml:trace>
</inkml:ink>
</file>

<file path=ppt/ink/ink8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18"/>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8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24"/>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8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30"/>
    </inkml:context>
    <inkml:brush xml:id="br0">
      <inkml:brushProperty name="width" value="0.10583" units="cm"/>
      <inkml:brushProperty name="height" value="0.10583" units="cm"/>
      <inkml:brushProperty name="color" value="#A6A6A6"/>
    </inkml:brush>
  </inkml:definitions>
  <inkml:trace contextRef="#ctx0" brushRef="#br0">4504 11080 6,'-48'-11'17,"27"-2"-1,-4-4-1,3-4 1,-1-11-3,3-6-2,1-11-1,6-5-2,0-6-2,8-3 3,1-11-4,4-2-1,7-6 0,8-4-1,-2-7 2,8 3-2,1-7 0,4 5-1,8-4 0,4 6-1,5 4 1,1 7 0,5 6-1,7 10 0,4 0 1,8 9-1,1 6 1,7 9 0,6 6-1,4 9 1,5 5-1,3 11 1,0 8 0,6 6-1,1 9 0,4 5-1,1 7 1,3 5 0,-5 4-1,-1 5 1,0 4-1,-3 8 1,-9 6-1,-7 4 0,-8 13 0,1 6 1,-13 13-1,-5 11 0,-15 8 0,-5 3 0,-14 10-2,-15-4-3,-10 10-9,-16-6-24,-15-7-4,-16-3-2,-18-13 2</inkml:trace>
  <inkml:trace contextRef="#ctx0" brushRef="#br0" timeOffset="1">4266 10864 1,'7'40'12,"-2"-21"-2,5 6 3,2-1-5,1 5 2,3 1 0,0 0-2,6-2-1,-2 4-1,3-1 1,2-1-2,10 4-1,-5-4 2,7 0-1,-1-2-1,10 6 1,1-6-1,6 7 0,3-4-1,4 3 0,6 1-1,5 2 0,1-6 0,6 0 0,1-2 0,2-1 1,0-9-2,4 5 1,-3-10-1,5-1 0,3-5 0,3-4 0,-1-4-1,2 0 1,-3-4-1,1-6 1,-4-4-1,-1-2 0,-8-4 1,-1-6-1,-8-9 0,0-3 0,-9-9 0,-2-4 0,-3-7 1,-4-2-1,-7-2 0,-5 0 0,-8 5 0,-4 7 0,-6 2 1,-6 9-1,-7 4-1,-9 8 0,5 8-2,-10 0-10,5 19-23,-6-14-1,6 14-2</inkml:trace>
  <inkml:trace contextRef="#ctx0" brushRef="#br0" timeOffset="2">4851 10477 1,'-17'-25'22,"17"-1"-2,10-9-1,2-15-5,8-7 1,1-10-6,10-1 1,1-3-5,6 8-2,2 3 0,1 11-3,2 9-4,-7 8-2,7 10-9,-8 13-13,-5-2-4,4 11-3</inkml:trace>
  <inkml:trace contextRef="#ctx0" brushRef="#br0" timeOffset="3">4988 10602 3,'15'-29'32,"-4"1"-11,4-9-4,9-7 0,-4-6-4,11-4-3,-1-3-2,2 1-2,0 7-3,1 4-1,-3 7-4,-2 4-4,2 14-12,-7 9-14,-7 0-3,2 11 2</inkml:trace>
  <inkml:trace contextRef="#ctx0" brushRef="#br0" timeOffset="4">4770 10195 17,'5'-24'24,"14"10"-4,-3 14-5,8 11-3,2 0-3,6 15-1,8 2-3,6 12-1,1 2-1,4 8-1,-1-3-2,-1 0 0,-8 1-2,-6-12-3,-3-1-9,-8-5-16,-9-20-2,-1-4-2</inkml:trace>
  <inkml:trace contextRef="#ctx0" brushRef="#br0" timeOffset="5">4947 10009 30,'-5'-13'19,"5"13"-2,0 0-3,28 0-3,-13 11-4,13 8 0,0 9-2,12 17-2,4 12 0,6 9-1,4 10-5,2 3-11,3 0-16,17 8-3,-11-14-2</inkml:trace>
</inkml:ink>
</file>

<file path=ppt/ink/ink8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36"/>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8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42"/>
    </inkml:context>
    <inkml:brush xml:id="br0">
      <inkml:brushProperty name="width" value="0.15875" units="cm"/>
      <inkml:brushProperty name="height" value="0.15875" units="cm"/>
      <inkml:brushProperty name="color" value="#A6A6A6"/>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1 0,2-3 0,3-1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ink/ink8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48"/>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8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34.054"/>
    </inkml:context>
    <inkml:brush xml:id="br0">
      <inkml:brushProperty name="width" value="0.05292" units="cm"/>
      <inkml:brushProperty name="height" value="0.05292" units="cm"/>
      <inkml:brushProperty name="color" value="#A6A6A6"/>
    </inkml:brush>
  </inkml:definitions>
  <inkml:trace contextRef="#ctx0" brushRef="#br0">4368 9955 6,'-20'-4'17,"11"-1"-1,-2-2-1,1-1 1,0-4-3,2-2-2,0-5-1,2-2-2,1-2-2,3-1 3,0-5-4,2 0-1,3-2 0,3-2-1,0-3 2,3 2-2,0-3 0,3 2-1,2-2 0,3 2-1,1 3 1,1 1 0,2 3-1,3 4 0,2 0 1,3 3-1,0 3 1,4 3 0,3 2-1,0 4 1,4 2-1,0 4 1,0 3 0,3 2-1,1 4 0,1 2-1,0 2 1,2 2 0,-2 2-1,-1 2 1,1 1-1,-2 3 1,-4 3-1,-3 1 0,-3 5 0,-1 3 1,-4 4-1,-2 5 0,-7 2 0,-3 2 0,-5 3-2,-7 0-3,-4 3-9,-7-3-24,-6-2-4,-7-1-2,-8-5 2</inkml:trace>
  <inkml:trace contextRef="#ctx0" brushRef="#br0" timeOffset="1">4266 9872 1,'3'16'12,"-1"-9"-2,2 3 3,2-1-5,-1 2 2,2 0 0,0 1-2,3-2-1,-2 3-1,2-1 1,1-1-2,4 2-1,-3-2 2,4 1-1,0-1-1,4 2 1,0-3-1,3 4 0,1-2-1,2 1 0,2 0-1,2 1 0,1-2 0,3 0 0,0-1 0,1 0 1,-1-4-2,3 2 1,-1-3-1,1-1 0,1-2 0,2-2 0,0-1-1,0 0 1,0-1-1,-1-3 1,-1-2-1,-1 0 0,-3-1 1,0-3-1,-4-3 0,0-2 0,-4-3 0,0-2 0,-2-2 1,-2-1-1,-3-1 0,-2 1 0,-3 1 0,-2 3 0,-2 0 1,-3 4-1,-4 2-1,-3 3 0,2 2-2,-4 1-10,2 7-23,-2-5-1,2 5-2</inkml:trace>
  <inkml:trace contextRef="#ctx0" brushRef="#br0" timeOffset="2">4518 9724 1,'-8'-10'22,"8"1"-2,4-5-1,1-5-5,4-3 1,0-3-6,4-1 1,1-2-5,3 4-2,0 1 0,1 4-3,0 4-4,-2 3-2,2 4-9,-3 4-13,-2 0-4,1 4-3</inkml:trace>
  <inkml:trace contextRef="#ctx0" brushRef="#br0" timeOffset="3">4576 9772 3,'7'-11'32,"-2"0"-11,1-3-4,4-3 0,-1-2-4,4-2-3,0-1-2,1 1-2,0 2-3,0 2-1,-1 2-4,-1 3-4,1 4-12,-3 3-14,-3 1-3,0 4 2</inkml:trace>
  <inkml:trace contextRef="#ctx0" brushRef="#br0" timeOffset="4">4483 9616 17,'2'-9'24,"6"4"-4,-1 5-5,3 4-3,1 0-3,3 6-1,3 1-3,3 4-1,0 1-1,2 3-1,0-1-2,-1 0 0,-4 1-2,-2-6-3,-1 1-9,-4-3-16,-3-7-2,-1-2-2</inkml:trace>
  <inkml:trace contextRef="#ctx0" brushRef="#br0" timeOffset="5">4559 9545 30,'-2'-5'19,"2"5"-2,0 0-3,12 0-3,-6 4-4,6 3 0,0 4-2,5 6-2,2 5 0,3 3-1,1 5-5,1 0-11,1 0-16,8 3-3,-5-5-2</inkml:trace>
</inkml:ink>
</file>

<file path=ppt/ink/ink8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16"/>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0001">4664 10028 1,'-12'-16'22,"12"0"-2,7-6-1,1-10-5,6-4 1,0-6-6,7-1 1,1-2-5,4 5-2,1 2 0,1 7-3,1 6-4,-4 5-2,4 6-9,-5 8-13,-4-1-4,3 7-3</inkml:trace>
  <inkml:trace contextRef="#ctx0" brushRef="#br0" timeOffset="3.0001">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8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22"/>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8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28"/>
    </inkml:context>
    <inkml:brush xml:id="br0">
      <inkml:brushProperty name="width" value="0.10583" units="cm"/>
      <inkml:brushProperty name="height" value="0.10583" units="cm"/>
      <inkml:brushProperty name="color" value="#A6A6A6"/>
    </inkml:brush>
  </inkml:definitions>
  <inkml:trace contextRef="#ctx0" brushRef="#br0">4504 11080 6,'-48'-11'17,"27"-2"-1,-4-4-1,3-4 1,-1-11-3,3-6-2,1-11-1,6-5-2,0-6-2,8-3 3,1-11-4,4-2-1,7-6 0,8-4-1,-2-7 2,8 3-2,1-7 0,4 5-1,8-4 0,4 6-1,5 4 1,1 7 0,5 6-1,7 10 0,4 0 1,8 9-1,1 6 1,7 9 0,6 6-1,4 9 1,5 5-1,3 11 1,0 8 0,6 6-1,1 9 0,4 5-1,1 7 1,3 5 0,-5 4-1,-1 5 1,0 4-1,-3 8 1,-9 6-1,-7 4 0,-8 13 0,1 6 1,-13 13-1,-5 11 0,-15 8 0,-5 3 0,-14 10-2,-15-4-3,-10 10-9,-16-6-24,-15-7-4,-16-3-2,-18-13 2</inkml:trace>
  <inkml:trace contextRef="#ctx0" brushRef="#br0" timeOffset="1">4266 10864 1,'7'40'12,"-2"-21"-2,5 6 3,2-1-5,1 5 2,3 1 0,0 0-2,6-2-1,-2 4-1,3-1 1,2-1-2,10 4-1,-5-4 2,7 0-1,-1-2-1,10 6 1,1-6-1,6 7 0,3-4-1,4 3 0,6 1-1,5 2 0,1-6 0,6 0 0,1-2 0,2-1 1,0-9-2,4 5 1,-3-10-1,5-1 0,3-5 0,3-4 0,-1-4-1,2 0 1,-3-4-1,1-6 1,-4-4-1,-1-2 0,-8-4 1,-1-6-1,-8-9 0,0-3 0,-9-9 0,-2-4 0,-3-7 1,-4-2-1,-7-2 0,-5 0 0,-8 5 0,-4 7 0,-6 2 1,-6 9-1,-7 4-1,-9 8 0,5 8-2,-10 0-10,5 19-23,-6-14-1,6 14-2</inkml:trace>
  <inkml:trace contextRef="#ctx0" brushRef="#br0" timeOffset="2">4851 10477 1,'-17'-25'22,"17"-1"-2,10-9-1,2-15-5,8-7 1,1-10-6,10-1 1,1-3-5,6 8-2,2 3 0,1 11-3,2 9-4,-7 8-2,7 10-9,-8 13-13,-5-2-4,4 11-3</inkml:trace>
  <inkml:trace contextRef="#ctx0" brushRef="#br0" timeOffset="3">4988 10602 3,'15'-29'32,"-4"1"-11,4-9-4,9-7 0,-4-6-4,11-4-3,-1-3-2,2 1-2,0 7-3,1 4-1,-3 7-4,-2 4-4,2 14-12,-7 9-14,-7 0-3,2 11 2</inkml:trace>
  <inkml:trace contextRef="#ctx0" brushRef="#br0" timeOffset="4">4770 10195 17,'5'-24'24,"14"10"-4,-3 14-5,8 11-3,2 0-3,6 15-1,8 2-3,6 12-1,1 2-1,4 8-1,-1-3-2,-1 0 0,-8 1-2,-6-12-3,-3-1-9,-8-5-16,-9-20-2,-1-4-2</inkml:trace>
  <inkml:trace contextRef="#ctx0" brushRef="#br0" timeOffset="5">4947 10009 30,'-5'-13'19,"5"13"-2,0 0-3,28 0-3,-13 11-4,13 8 0,0 9-2,12 17-2,4 12 0,6 9-1,4 10-5,2 3-11,3 0-16,17 8-3,-11-14-2</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traceFormat>
        <inkml:channelProperties>
          <inkml:channelProperty channel="X" name="resolution" value="5654.35693" units="1/cm"/>
          <inkml:channelProperty channel="Y" name="resolution" value="9046.65918" units="1/cm"/>
          <inkml:channelProperty channel="F" name="resolution" value="2.82441E-6" units="1/dev"/>
        </inkml:channelProperties>
      </inkml:inkSource>
      <inkml:timestamp xml:id="ts0" timeString="2014-06-15T12:39:29.137"/>
    </inkml:context>
    <inkml:brush xml:id="br0">
      <inkml:brushProperty name="width" value="0.15875" units="cm"/>
      <inkml:brushProperty name="height" value="0.15875" units="cm"/>
      <inkml:brushProperty name="color" value="#C00000"/>
    </inkml:brush>
  </inkml:definitions>
  <inkml:trace contextRef="#ctx0" brushRef="#br0">4941 517 22,'0'-16'15,"-7"-7"5,7 14 13,-8-2-4,5 5-10,3 2 1,-3 2 0,0-5-3,-1 1-2,0-1 4,-3 0 1,4 4-11,-8-3-3,8-1 10,-5 0-1,-2 0-1,2-2-5,-2-1 1,-1-3-1,-3 3 3,-1-3-9,-5 0 5,-3-1 0,-9-5-3,-6 9-1,-5-7 3,-4 5 1,-2-1-6,-9 0 0,-6-1 3,-9 1 1,-2 4-5,-15-1 2,-9 3-2,-5 4 3,-16 3-1,-13 0 1,-1 0 0,-2 0-4,-9 16 2,2 4 3,-4 6-1,5-3-4,0 3 1,4 10-1,6-3 1,7 3 0,5 10-2,5 0 0,1 9 1,12 1-1,12 3 1,12 0-1,11-3 1,9 0 0,1-4-2,15 1 2,-1 3-3,11-4 2,7-3 0,7 1-2,8-4-1,6-1 1,4 4-1,0-6 1,0 3 0,28 0 3,19 3-1,14 0 4,-4 4 2,17 2-3,15-2 1,15-1 0,16-2-1,13-4 1,9-1-1,7-12-2,4 0 3,13-7-3,-4-13 1,4-3 0,2-10-1,-8 0 0,0-17 0,-18-25 0,0-4 0,1-9 0,-15-12 0,4-2 1,-4 1-1,-6-1 2,-12-3-1,4-3 3,-12-4 0,-5 7 1,-18-3 0,-20 5 1,-8 1 5,-24 0 0,-9-2-1,-10 2-4,-8-3 5,0-4 3,-18 7 0,-31 4-7,-12 0-4,-14-4 1,-4-1-1,-2 5 0,6 13 0,0 6 0,19 10-3,9 9 1,7 8-1,16 6-2,7 6-4,9 7-15,1 0-45,7 0-68,0 10-3</inkml:trace>
  <inkml:trace contextRef="#ctx0" brushRef="#br0" timeOffset="1">22546 5967 47,'-17'-17'14,"-4"-3"-11,0 4 14,-4 2 16,-4 8 4,8 3-13,-11 0-5,0-4 1,3 4 6,-6-4-5,-5 4-8,-1 3 4,-3-3-2,-10 3-2,1 0 1,1 0-2,-17 0 3,10 3-5,-2 7-2,-3 3 0,0 7 2,0 3-6,-5 10 1,2 5 1,0 8 1,3 7-2,3 6 1,4 7 3,-4-1-2,11 5 0,-2-2-2,2 1 0,7-4 1,0 8-1,8-12-3,-1 8 1,4 1-1,7-1 1,-4 2 0,8-2-2,-1 0 1,4 3 0,12-6-1,-2 0 0,5-1 1,3-2-2,0 5 1,0-2 0,0 2 0,17 1-1,6-3 0,4 0 0,6-4 1,3 4-1,2-1 0,5-6 0,4 10 0,-1-10 0,4 7 1,-1-8-1,1-1-1,4-9 2,2 5-1,-2-11 0,7 1 1,3 0-2,0-10 1,6-7 0,2 7 0,-5-10-1,1 3 1,-5-10 0,6 4 0,5-10 0,-9 0-1,2-4 2,4-3-1,12-3 0,2 0 1,7 0-2,-7-6 1,-6-14 0,-11 4 0,-4-4 0,-5 4 0,10-11 0,-16 11 0,8-13 0,-4 6 0,2-7 0,-1-9 0,-1-1 1,-7 1 0,0 0 0,-12-11 0,2 4 0,-5 0 0,-6-2 1,0-5-1,-9 1 1,3-1-2,-6 1 2,-2 3-1,2-4-1,-2 1 1,-1 6 0,-1-10 1,-2 7 2,-8 3-1,2 0 2,-5 4-3,0-2-2,0-1 5,0-5-3,0 8 0,0-4-1,0 7 4,0-7-2,-11 7 4,-3-7 1,-7-4-4,-2 5 3,3-7-4,-9 6 4,5-1-2,-5 5-1,0-4-3,-11 3 2,-1-6-1,-9 0-2,-7-13 0,-4 3 0,0 0 1,5 0-1,5 9 0,1 1 0,1 6 0,3 1-3,-15-1-1,2-3-18,-7 4-22,-19-4-52,-36 23-86</inkml:trace>
  <inkml:trace contextRef="#ctx0" brushRef="#br0" timeOffset="1.0013">8699 17441 6,'-6'-9'63,"-9"-5"-44,1 1-8,11 4 13,3 9-7,0 0-10,0-4 4,0 4 6,0 0 6,0 0 2,0 0 5,0 0-3,0 0-5,0 0-5,0 0-2,0 0-2,0 0 0,0 0-5,0 0-1,0 0-1,0 0 4,0 0-1,0 0 2,0 10 3,0 20-4,-5 12-2,5 11 2,0 6 0,0 10-3,0 6-2,0 7 0,0 3-4,0 0 3,0 4-1,0-17-2,0 0-1,0-17 1,0-11-1,0-15-1,0-10 1,0-8-1,0-9 0,0-2-1,0 0-3,0 0-5,0 0-6,0 0-7,0 0-24,0 0 10,0-2-5,0-21-14,0-20 18,0-7 12,0-8-7,8-8 2,-5 4-9,4-4 21,4 7-29</inkml:trace>
  <inkml:trace contextRef="#ctx0" brushRef="#br0" timeOffset="2.0017">8707 17575 19,'0'-9'18,"0"3"-4,0-4 1,0-1-1,0 5-1,0 0-2,0-5 4,0 5 3,0 0-3,0 6-4,0 0-8,0 0-3,0 0 0,0 0-1,0-4-4,0 1 4,0-1 0,0 2-4,0-2-3,0 1-5,0-3-18,7-2-21</inkml:trace>
  <inkml:trace contextRef="#ctx0" brushRef="#br0" timeOffset="3.0017">8707 17575 58,'135'-134'36,"-135"134"-12,-4 0 1,4 0-9,0 0-6,0-3 9,0 3 9,0 0 1,0 0-4,0 0 2,0 0-6,0 0-7,0 0-5,0 0 2,-3 0 2,3 0-2,0 0-3,-5 3-4,5 24 4,-3 12-3,3 27 4,0 12 2,0 4-3,0 7 1,0-4-4,0-10-3,11 4 2,1-13 0,0-5-3,3-11 0,-4-18-1,0-1 2,-4-9-1,-4-12-1,-3-4 1,0-2 2,5-4-3,-5 0 1,0 0 0,0 0-2,0 0-2,0 0 1,0 0 0,0 0 2,0 0 0,0 0-1,0 0-2,0 0-1,0 0 0,0 0 0,0 0 3,0 0 1,0 0-1,0 0-1,0 0 1,0 0 1,0 0-3,0 0 0,0 0-3,0 0-1,0 0-7,0 0-11,0 0-19,0 0-35,0 0-58</inkml:trace>
  <inkml:trace contextRef="#ctx0" brushRef="#br0" timeOffset="4.0018">8678 17353 10,'-4'-3'12,"4"3"-1,0 0 13,0 0-14,0-4-7,0 1 4,0 3 4,0 0 0,0 0 1,0 0 9,0 0-6,0 0-5,0 0-1,0-3 3,0 3-2,0 0-2,0 0 0,0 0 2,0 0 1,0 0 2,0 0 2,0 0 4,0 0 1,0 0 3,-4 0-5,-10 3-7,-7 23-3,-4 7-5,-2 10 3,1 3-2,0 0-2,-1 0 0,2-1-1,-1 1-1,5 0 0,4-10 0,5-10 0,6-6 0,3-7 0,3-3 0,0-4 0,0-2 0,-5-1 0,2-3 0,3 0 1,0 0-1,0 0 1,0 0-3,0 0 0,0 0 2,0 0 2,0 0-1,0 0 0,0 0 0,0 0 1,0 0-2,0 0 0,0 0 0,0 0 0,0 0 0,0 0 0,0 0 0,0 0 0,0 0 0,0-13 0,0 0 2,17-14-1,6-2-1,-2-3 0,7-8 2,-4 0 1,5-2-1,0-4 0,-8 4-2,1 6 1,-4 3 0,-1 3 2,-5 7-4,-6 7 2,-3 3 0,2 6-1,-2 4 3,-3 0-3,0-1 3,0 4-2,0 0 0,0 0 0,3 0-1,-3 0 0,0-3 1,0 3-2,0 0 1,0 0 1,0 0 0,0 0 0,0-3 1,3-1-1,-3-5 0,4-1-1,-4-3 0,4 0 0,-4 3 1,0 3-1,7 1 2,-7 2-1,0 4 2,0 0-2,0 0 0,0 0 0,0 0 0,0 0-1,0 0 0,0 0 0,0 0 0,0 0-1,0 0 1,0 0 0,0 0 2,0 0-1,3 0-1,2 0 3,1 10 1,5 3-4,4 4 2,6 6 5,-1 6 0,3 1-5,-2 6-1,-1 0 0,3-3-1,1-8 1,1 9-1,1-5 2,-2-3-4,-3 1 4,1-2-2,-4-4 0,-12-9 0,5-1 0,-3-9 0,-1 5 0,-4-7 1,-3 0-1,0 0 1,0 0 1,0 0 0,0 0 2,0 0-1,0 0-1,0 0 1,0 0 3,0 0-1,0 0 0,0 0-2,0 0 1,0 0-1,0 0-3,-7-13 1,-4-4 1,0-2-2,-3 0 0,-7-4 0,0-4-1,-5 1 1,6-7-1,-6-7 1,-3 2-1,5-2 1,-4 1-1,2 3 1,2 3 0,6 0-2,1 7 2,9 6 2,5 0-4,-4 7 4,-1 0-2,5 7 0,0-1 0,-2 1 0,2 2 0,3 4 0,0 0-2,-7 0 2,7 0-2,0 0 0,0 0 0,0 0 0,0 0 0,0 0-2,0 0 2,0 0 0,0 0 2,0 0 1,0 0-1,0 0 0,0 0 1,0 0-1,0 0 1,-8 10 0,2 13 1,-5 3-2,0 10 2,-2 7-1,-1 3 0,-1 3-1,1 0 0,-1 1 1,1-4-1,-4 0 0,1-4 0,-1-6 0,7-3 0,-3-7 0,2-7-1,6 1 1,-5-3 0,8-8 0,-4 1 0,7-6 0,0-4 0,0 0-1,0 0 1,0 0 1,0 0-1,0 0 1,0 0-1,0 0 0,0 0 0,-5 0-1,5 0 1,0 0 0,0 0-1,0 0 0,0 0 2,0 0-2,0 0 1,-3 0 0,3 0 0,0 0 0,0 0-4,0 0 0,0 0-2,0 0 3,0 0 3,0 0-1,0 0 0,0 0-1,0-4 0,0-9 2,11-7-1,7-6 1,3-7 0,4-5 0,4-2-1,-8-6 2,0 4-1,-10 5 0,0 7 0,-1 1 0,-2 6 1,-5 1-2,8-5 1,-4 8 0,1-1-1,6 3 2,-11 1-1,0 6 0,0 0 0,-3 7 0,0 3 0,0 0 0,4-3 0,-4 3 0,0-3 0,0-1 0,4-2 1,-4 6 2,0-4-1,0 4 2,0 0 1,0 0-2,0 0-2,0 0 0,0 0-1,0 0 1,0 0-1,0 0 1,0 0-1,0 0 0,0 0 0,0 0-1,0 0 2,0 0-2,0 7 4,10 9-2,4 14 0,9 9 0,4 4 0,5 0 0,-3-5-1,3-1 0,-3 2 0,-4-6 0,4 0 1,-5-1 0,-7-5-2,1-4 1,-4-4 0,-2-8 0,-6 1 0,-1-5 0,-2-7 1,-3 4-1,3-4 0,-3 0 1,0 0 0,0 0 2,0 0-1,0 0-1,0 0 0,0 0-1,0 0 0,0 0-1,0 0-1,0 0-2,0 0 2,0 0-11,0 0-32,0 0-62,0-8-77</inkml:trace>
</inkml:ink>
</file>

<file path=ppt/ink/ink9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34"/>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9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40"/>
    </inkml:context>
    <inkml:brush xml:id="br0">
      <inkml:brushProperty name="width" value="0.15875" units="cm"/>
      <inkml:brushProperty name="height" value="0.15875" units="cm"/>
      <inkml:brushProperty name="color" value="#A6A6A6"/>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2 0,2-5 0,3 0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ink/ink9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46"/>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9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0:41.252"/>
    </inkml:context>
    <inkml:brush xml:id="br0">
      <inkml:brushProperty name="width" value="0.05292" units="cm"/>
      <inkml:brushProperty name="height" value="0.05292" units="cm"/>
      <inkml:brushProperty name="color" value="#A6A6A6"/>
    </inkml:brush>
  </inkml:definitions>
  <inkml:trace contextRef="#ctx0" brushRef="#br0">4368 9956 6,'-20'-5'17,"11"0"-1,-2-1-1,1-2 1,0-4-3,2-3-2,0-4-1,2-1-2,1-3-2,3-2 3,0-3-4,2-1-1,3-3 0,3 0-1,0-4 2,3 1-2,0-2 0,3 2-1,2-2 0,3 3-1,1 1 1,1 3 0,2 2-1,3 3 0,2 1 1,3 3-1,0 3 1,4 3 0,3 2-1,0 4 1,4 2-1,0 4 1,0 3 0,3 2-1,1 4 0,1 2-1,0 2 1,2 2 0,-2 2-1,-1 2 1,1 1-1,-2 4 1,-4 1-1,-3 2 0,-3 5 0,-1 3 1,-4 4-1,-2 5 0,-7 3 0,-3 0 0,-5 5-2,-7-2-3,-4 4-9,-7-2-24,-6-3-4,-7-1-2,-8-5 2</inkml:trace>
  <inkml:trace contextRef="#ctx0" brushRef="#br0" timeOffset="1">4266 9873 1,'3'15'12,"-1"-7"-2,2 1 3,2 0-5,-1 2 2,2 1 0,0-1-2,3 0-1,-2 1-1,2 0 1,1 0-2,4 1-1,-3-2 2,4 1-1,0-1-1,4 1 1,0-1-1,3 3 0,1-2-1,2 0 0,2 2-1,2 0 0,1-2 0,3 0 0,0-1 0,1 0 1,-1-4-2,3 2 1,-1-3-1,1-1 0,1-2 0,2-2 0,0-1-1,0 0 1,0-1-1,-1-3 1,-1-2-1,-1 0 0,-3-1 1,0-3-1,-4-4 0,0 0 0,-4-4 0,0-2 0,-2-2 1,-2-1-1,-3-1 0,-2 1 0,-3 1 0,-2 2 0,-2 2 1,-3 3-1,-4 2-1,-3 2 0,2 4-2,-4 0-10,2 7-23,-2-6-1,2 6-2</inkml:trace>
  <inkml:trace contextRef="#ctx0" brushRef="#br0" timeOffset="2">4518 9725 1,'-8'-10'22,"8"0"-2,4-3-1,1-7-5,4-1 1,0-5-6,4 0 1,1-1-5,3 2-2,0 2 0,1 5-3,0 2-4,-2 4-2,2 4-9,-3 4-13,-2 0-4,1 4-3</inkml:trace>
  <inkml:trace contextRef="#ctx0" brushRef="#br0" timeOffset="3">4576 9772 3,'7'-11'32,"-2"1"-11,1-4-4,4-3 0,-1-3-4,4 0-3,0-2-2,1 1-2,0 2-3,0 1-1,-1 4-4,-1 1-4,1 5-12,-3 4-14,-3 0-3,0 4 2</inkml:trace>
  <inkml:trace contextRef="#ctx0" brushRef="#br0" timeOffset="4">4483 9617 17,'2'-10'24,"6"5"-4,-1 5-5,3 4-3,1 1-3,3 4-1,3 2-3,3 4-1,0 2-1,2 1-1,0 1-2,-1-1 0,-4 0-2,-2-4-3,-1-1-9,-4-1-16,-3-9-2,-1 0-2</inkml:trace>
  <inkml:trace contextRef="#ctx0" brushRef="#br0" timeOffset="5">4559 9545 30,'-2'-5'19,"2"5"-2,0 0-3,12 0-3,-6 4-4,6 4 0,0 3-2,5 6-2,2 4 0,3 5-1,1 3-5,1 1-11,1 1-16,8 2-3,-5-5-2</inkml:trace>
</inkml:ink>
</file>

<file path=ppt/ink/ink9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05.266"/>
    </inkml:context>
    <inkml:brush xml:id="br0">
      <inkml:brushProperty name="width" value="0.15875" units="cm"/>
      <inkml:brushProperty name="height" value="0.15875" units="cm"/>
      <inkml:brushProperty name="color" value="#A6A6A6"/>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1 0,2-3 0,3-1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ink/ink9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795"/>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1">4664 10028 1,'-12'-16'22,"12"0"-2,7-6-1,1-10-5,6-4 1,0-6-6,7-1 1,1-2-5,4 5-2,1 2 0,1 7-3,1 6-4,-4 5-2,4 6-9,-5 8-13,-4-1-4,3 7-3</inkml:trace>
  <inkml:trace contextRef="#ctx0" brushRef="#br0" timeOffset="2.0001">4757 10107 3,'10'-18'32,"-2"0"-11,2-5-4,6-5 0,-2-4-4,7-2-3,-1-2-2,2 1-2,0 4-3,0 2-1,-1 5-4,-2 3-4,1 8-12,-4 6-14,-5 0-3,1 7 2</inkml:trace>
  <inkml:trace contextRef="#ctx0" brushRef="#br0" timeOffset="3.0001">4609 9850 17,'3'-15'24,"10"6"-4,-2 9-5,5 7-3,2 0-3,4 9-1,5 2-3,4 7-1,1 2-1,3 4-1,-1-1-2,-1 0 0,-5 0-2,-4-7-3,-2-1-9,-6-3-16,-6-13-2,0-2-2</inkml:trace>
  <inkml:trace contextRef="#ctx0" brushRef="#br0" timeOffset="4">4729 9732 30,'-3'-8'19,"3"8"-2,0 0-3,19 0-3,-9 7-4,9 5 0,0 6-2,8 10-2,3 8 0,4 6-1,3 6-5,1 2-11,2 0-16,12 5-3,-8-9-2</inkml:trace>
</inkml:ink>
</file>

<file path=ppt/ink/ink9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00"/>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9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06"/>
    </inkml:context>
    <inkml:brush xml:id="br0">
      <inkml:brushProperty name="width" value="0.10583" units="cm"/>
      <inkml:brushProperty name="height" value="0.10583" units="cm"/>
      <inkml:brushProperty name="color" value="#A6A6A6"/>
    </inkml:brush>
  </inkml:definitions>
  <inkml:trace contextRef="#ctx0" brushRef="#br0">4504 11080 6,'-48'-11'17,"27"-2"-1,-4-4-1,3-4 1,-2-11-3,5-6-2,0-11-1,6-5-2,0-6-2,8-3 3,1-11-4,4-2-1,7-6 0,8-4-1,-2-7 2,8 3-2,1-7 0,4 5-1,8-4 0,4 6-1,5 4 1,1 7 0,5 6-1,6 10 0,6 0 1,6 9-1,2 6 1,8 9 0,5 6-1,3 9 1,7 5-1,2 11 1,0 8 0,6 6-1,1 9 0,3 5-1,2 7 1,3 5 0,-5 4-1,-1 5 1,0 4-1,-3 8 1,-9 6-1,-7 4 0,-8 13 0,1 6 1,-13 13-1,-5 11 0,-15 8 0,-5 3 0,-14 10-2,-15-4-3,-10 10-9,-16-6-24,-15-7-4,-16-3-2,-18-13 2</inkml:trace>
  <inkml:trace contextRef="#ctx0" brushRef="#br0" timeOffset="1">4266 10864 1,'7'40'12,"-2"-21"-2,5 6 3,2-1-5,1 5 2,3 1 0,0 0-2,6-2-1,-2 4-1,3-1 1,2-1-2,10 4-1,-5-4 2,6 0-1,1-2-1,9 6 1,1-6-1,6 7 0,3-4-1,4 3 0,6 1-1,5 2 0,1-6 0,5 0 0,3-2 0,1-1 1,-1-9-2,6 5 1,-4-10-1,5-1 0,2-5 0,4-4 0,0-4-1,1 0 1,-3-4-1,0-6 1,-3-4-1,-1-2 0,-8-4 1,-1-6-1,-7-9 0,-2-3 0,-8-9 0,-2-4 0,-3-7 1,-4-2-1,-7-2 0,-5 0 0,-8 5 0,-4 7 0,-6 2 1,-6 9-1,-7 4-1,-9 8 0,5 8-2,-10 0-10,5 19-23,-6-14-1,6 14-2</inkml:trace>
  <inkml:trace contextRef="#ctx0" brushRef="#br0" timeOffset="2">4851 10477 1,'-18'-25'22,"18"-1"-2,11-9-1,0-15-5,10-7 1,0-10-6,9-1 1,3-3-5,5 8-2,2 3 0,1 11-3,1 9-4,-5 8-2,6 10-9,-8 13-13,-6-2-4,5 11-3</inkml:trace>
  <inkml:trace contextRef="#ctx0" brushRef="#br0" timeOffset="3">4988 10602 3,'14'-29'32,"-2"1"-11,3-9-4,8-7 0,-2-6-4,10-4-3,-2-3-2,4 1-2,-1 7-3,0 4-1,-1 7-4,-3 4-4,1 14-12,-5 9-14,-8 0-3,2 11 2</inkml:trace>
  <inkml:trace contextRef="#ctx0" brushRef="#br0" timeOffset="4">4770 10195 17,'5'-24'24,"14"10"-4,-3 14-5,7 11-3,4 0-3,5 15-1,8 2-3,5 12-1,2 2-1,5 8-1,-2-3-2,-2 0 0,-6 1-2,-7-12-3,-3-1-9,-8-5-16,-10-20-2,1-4-2</inkml:trace>
  <inkml:trace contextRef="#ctx0" brushRef="#br0" timeOffset="5">4947 10009 30,'-5'-13'19,"5"13"-2,0 0-3,28 0-3,-13 11-4,13 8 0,0 9-2,11 17-2,5 12 0,6 9-1,5 10-5,1 3-11,2 0-16,19 8-3,-13-14-2</inkml:trace>
</inkml:ink>
</file>

<file path=ppt/ink/ink9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12"/>
    </inkml:context>
    <inkml:brush xml:id="br0">
      <inkml:brushProperty name="width" value="0.10583" units="cm"/>
      <inkml:brushProperty name="height" value="0.10583" units="cm"/>
      <inkml:brushProperty name="color" value="#A6A6A6"/>
    </inkml:brush>
  </inkml:definitions>
  <inkml:trace contextRef="#ctx0" brushRef="#br0">4428 10409 6,'-33'-7'17,"19"-1"-1,-3-3-1,2-2 1,-1-7-3,3-4-2,0-7-1,4-3-2,0-4-2,6-2 3,0-7-4,3-1-1,5-4 0,5-2-1,-1-5 2,5 2-2,1-4 0,3 3-1,5-3 0,3 4-1,3 3 1,1 4 0,3 4-1,5 6 0,3 0 1,5 6-1,1 4 1,5 5 0,4 4-1,2 6 1,4 3-1,2 7 1,0 5 0,4 4-1,1 5 0,2 4-1,1 4 1,2 3 0,-3 3-1,-1 3 1,0 2-1,-2 6 1,-6 3-1,-5 3 0,-5 8 0,0 4 1,-8 8-1,-4 7 0,-10 5 0,-4 2 0,-9 6-2,-10-2-3,-7 6-9,-11-4-24,-10-4-4,-11-2-2,-12-8 2</inkml:trace>
  <inkml:trace contextRef="#ctx0" brushRef="#br0" timeOffset="1">4266 10273 1,'5'25'12,"-2"-13"-2,4 4 3,1-1-5,1 3 2,2 1 0,0 0-2,4-1-1,-2 2-1,3 0 1,1-1-2,7 2-1,-4-2 2,5 0-1,0-1-1,6 3 1,1-3-1,4 4 0,2-2-1,3 1 0,4 1-1,3 2 0,1-5 0,4 1 0,1-2 0,1 0 1,0-6-2,3 3 1,-2-6-1,3-1 0,2-3 0,2-2 0,0-3-1,1 0 1,-2-3-1,0-3 1,-2-3-1,-1-1 0,-5-3 1,-1-3-1,-5-6 0,-1-2 0,-5-6 0,-2-2 0,-2-5 1,-3-1-1,-4-1 0,-4 0 0,-5 3 0,-3 4 0,-4 2 1,-4 5-1,-5 3-1,-6 5 0,3 5-2,-6 0-10,3 12-23,-4-9-1,4 9-2</inkml:trace>
  <inkml:trace contextRef="#ctx0" brushRef="#br0" timeOffset="2">4664 10028 1,'-12'-16'22,"12"0"-2,7-6-1,1-10-5,6-4 1,0-6-6,7-1 1,1-2-5,4 5-2,1 2 0,1 7-3,1 6-4,-4 5-2,4 6-9,-5 8-13,-4-1-4,3 7-3</inkml:trace>
  <inkml:trace contextRef="#ctx0" brushRef="#br0" timeOffset="3">4757 10107 3,'10'-18'32,"-2"0"-11,2-5-4,6-5 0,-2-4-4,7-2-3,-1-2-2,2 1-2,0 4-3,0 2-1,-1 5-4,-2 3-4,1 8-12,-4 6-14,-5 0-3,1 7 2</inkml:trace>
  <inkml:trace contextRef="#ctx0" brushRef="#br0" timeOffset="4">4609 9850 17,'3'-15'24,"10"6"-4,-2 9-5,5 7-3,2 0-3,4 9-1,5 2-3,4 7-1,1 2-1,3 4-1,-1-1-2,-1 0 0,-5 0-2,-4-7-3,-2-1-9,-6-3-16,-6-13-2,0-2-2</inkml:trace>
  <inkml:trace contextRef="#ctx0" brushRef="#br0" timeOffset="5">4729 9732 30,'-3'-8'19,"3"8"-2,0 0-3,19 0-3,-9 7-4,9 5 0,0 6-2,8 10-2,3 8 0,4 6-1,3 6-5,1 2-11,2 0-16,12 5-3,-8-9-2</inkml:trace>
</inkml:ink>
</file>

<file path=ppt/ink/ink9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3-05T03:31:15.818"/>
    </inkml:context>
    <inkml:brush xml:id="br0">
      <inkml:brushProperty name="width" value="0.15875" units="cm"/>
      <inkml:brushProperty name="height" value="0.15875" units="cm"/>
      <inkml:brushProperty name="color" value="#A6A6A6"/>
    </inkml:brush>
  </inkml:definitions>
  <inkml:trace contextRef="#ctx0" brushRef="#br0">4635 11956 6,'-75'-17'17,"43"-1"-1,-7-8-1,5-5 1,-2-15-3,6-11-2,0-15-1,10-8-2,-1-9-2,15-5 3,-1-16-4,7-2-1,11-10 0,12-5-1,-3-11 2,12 5-2,3-10 0,6 7-1,11-7 0,7 9-1,7 8 1,3 9 0,6 9-1,11 14 0,8 1 1,11 13-1,2 10 1,11 11 0,10 10-1,4 14 1,9 7-1,5 16 1,0 12 0,9 9-1,2 12 0,5 10-1,2 9 1,5 7 0,-8 6-1,-1 8 1,-1 5-1,-4 14 1,-13 6-1,-12 8 0,-12 18 0,1 10 1,-19 19-1,-9 16 0,-23 11 0,-8 6 0,-22 13-2,-22-4-3,-16 14-9,-25-10-24,-23-9-4,-25-4-2,-27-20 2</inkml:trace>
  <inkml:trace contextRef="#ctx0" brushRef="#br0" timeOffset="1">4266 11637 1,'11'59'12,"-4"-31"-2,9 9 3,2-2-5,3 8 2,4 1 0,0 1-2,9-3-1,-4 5-1,6 0 1,3-3-2,16 5-1,-10-4 2,12-1-1,0-2-1,14 8 1,2-8-1,9 9 0,4-4-1,8 2 0,8 3-1,8 4 0,1-11 0,10 2 0,2-5 0,3 0 1,-1-14-2,7 7 1,-4-14-1,6-2 0,5-7 0,5-5 0,-1-7-1,3 0 1,-5-7-1,1-7 1,-6-8-1,-1-1 0,-12-7 1,-2-8-1,-12-13 0,-2-6 0,-11-13 0,-5-5 0,-4-12 1,-8-2-1,-8-2 0,-9 0 0,-12 6 0,-7 10 0,-9 5 1,-9 12-1,-11 6-1,-14 12 0,7 12-2,-14 0-10,7 28-23,-9-21-1,9 21-2</inkml:trace>
  <inkml:trace contextRef="#ctx0" brushRef="#br0" timeOffset="2">5173 11063 1,'-27'-37'22,"27"-1"-2,16-13-1,2-24-5,14-10 1,0-13-6,15-3 1,4-4-5,8 11-2,2 5 0,3 16-3,2 15-4,-9 11-2,9 14-9,-11 19-13,-9-2-4,6 16-3</inkml:trace>
  <inkml:trace contextRef="#ctx0" brushRef="#br0" timeOffset="3">5385 11248 3,'23'-42'32,"-5"0"-11,5-12-4,13-12 0,-4-9-4,16-4-3,-3-5-2,6 2-2,-1 9-3,0 5-1,-2 12-4,-5 7-4,3 18-12,-10 15-14,-11-1-3,2 17 2</inkml:trace>
  <inkml:trace contextRef="#ctx0" brushRef="#br0" timeOffset="4">5048 10646 17,'6'-35'24,"24"14"-4,-5 21-5,12 16-3,4 1-3,9 20-1,11 5-3,10 17-1,2 4-1,7 10-1,-3-3-2,-2 0 0,-11 1-2,-9-17-3,-5-3-9,-14-6-16,-13-31-2,0-5-2</inkml:trace>
  <inkml:trace contextRef="#ctx0" brushRef="#br0" timeOffset="5">5321 10370 30,'-7'-19'19,"7"19"-2,0 0-3,44 0-3,-22 16-4,22 13 0,-1 13-2,18 23-2,8 20 0,8 13-1,8 14-5,1 6-11,5-1-16,28 12-3,-19-22-2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5866D-5274-4FCC-A6FA-76AD1BB0EBAB}" type="datetimeFigureOut">
              <a:rPr lang="en-SG" smtClean="0"/>
              <a:t>17/6/2014</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683EFE-9C1D-4021-A762-18038F9E94E7}" type="slidenum">
              <a:rPr lang="en-SG" smtClean="0"/>
              <a:t>‹#›</a:t>
            </a:fld>
            <a:endParaRPr lang="en-SG"/>
          </a:p>
        </p:txBody>
      </p:sp>
    </p:spTree>
    <p:extLst>
      <p:ext uri="{BB962C8B-B14F-4D97-AF65-F5344CB8AC3E}">
        <p14:creationId xmlns:p14="http://schemas.microsoft.com/office/powerpoint/2010/main" val="1750531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the evolution</a:t>
            </a:r>
            <a:endParaRPr lang="en-US" dirty="0"/>
          </a:p>
        </p:txBody>
      </p:sp>
      <p:sp>
        <p:nvSpPr>
          <p:cNvPr id="4" name="Slide Number Placeholder 3"/>
          <p:cNvSpPr>
            <a:spLocks noGrp="1"/>
          </p:cNvSpPr>
          <p:nvPr>
            <p:ph type="sldNum" sz="quarter" idx="10"/>
          </p:nvPr>
        </p:nvSpPr>
        <p:spPr/>
        <p:txBody>
          <a:bodyPr/>
          <a:lstStyle/>
          <a:p>
            <a:fld id="{8F683EFE-9C1D-4021-A762-18038F9E94E7}" type="slidenum">
              <a:rPr lang="en-SG" smtClean="0"/>
              <a:t>2</a:t>
            </a:fld>
            <a:endParaRPr lang="en-SG"/>
          </a:p>
        </p:txBody>
      </p:sp>
    </p:spTree>
    <p:extLst>
      <p:ext uri="{BB962C8B-B14F-4D97-AF65-F5344CB8AC3E}">
        <p14:creationId xmlns:p14="http://schemas.microsoft.com/office/powerpoint/2010/main" val="3433800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collection</a:t>
            </a:r>
            <a:r>
              <a:rPr lang="en-US" baseline="0" dirty="0" smtClean="0"/>
              <a:t> of tips.</a:t>
            </a:r>
          </a:p>
          <a:p>
            <a:r>
              <a:rPr lang="en-US" baseline="0" dirty="0" smtClean="0"/>
              <a:t>[</a:t>
            </a:r>
            <a:r>
              <a:rPr lang="en-US" baseline="0" dirty="0" err="1" smtClean="0"/>
              <a:t>afterclick</a:t>
            </a:r>
            <a:r>
              <a:rPr lang="en-US" baseline="0" dirty="0" smtClean="0"/>
              <a:t>] taken from these books.</a:t>
            </a:r>
          </a:p>
          <a:p>
            <a:r>
              <a:rPr lang="en-US" baseline="0" dirty="0" smtClean="0"/>
              <a:t>[</a:t>
            </a:r>
            <a:r>
              <a:rPr lang="en-US" baseline="0" dirty="0" err="1" smtClean="0"/>
              <a:t>afterclick</a:t>
            </a:r>
            <a:r>
              <a:rPr lang="en-US" baseline="0" dirty="0" smtClean="0"/>
              <a:t>] It is OK if you do not understand or agree with all the tips given. The most important take away of this talk that visual design skills are learnable.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14</a:t>
            </a:fld>
            <a:endParaRPr lang="en-SG"/>
          </a:p>
        </p:txBody>
      </p:sp>
    </p:spTree>
    <p:extLst>
      <p:ext uri="{BB962C8B-B14F-4D97-AF65-F5344CB8AC3E}">
        <p14:creationId xmlns:p14="http://schemas.microsoft.com/office/powerpoint/2010/main" val="382153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photos.</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15</a:t>
            </a:fld>
            <a:endParaRPr lang="en-SG"/>
          </a:p>
        </p:txBody>
      </p:sp>
    </p:spTree>
    <p:extLst>
      <p:ext uri="{BB962C8B-B14F-4D97-AF65-F5344CB8AC3E}">
        <p14:creationId xmlns:p14="http://schemas.microsoft.com/office/powerpoint/2010/main" val="1515470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a photo for this slide.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16</a:t>
            </a:fld>
            <a:endParaRPr lang="en-SG"/>
          </a:p>
        </p:txBody>
      </p:sp>
    </p:spTree>
    <p:extLst>
      <p:ext uri="{BB962C8B-B14F-4D97-AF65-F5344CB8AC3E}">
        <p14:creationId xmlns:p14="http://schemas.microsoft.com/office/powerpoint/2010/main" val="138157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suitable, if the talk is related to the environmental impact of fizzy drinks.	</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17</a:t>
            </a:fld>
            <a:endParaRPr lang="en-SG"/>
          </a:p>
        </p:txBody>
      </p:sp>
    </p:spTree>
    <p:extLst>
      <p:ext uri="{BB962C8B-B14F-4D97-AF65-F5344CB8AC3E}">
        <p14:creationId xmlns:p14="http://schemas.microsoft.com/office/powerpoint/2010/main" val="2061253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suits a talk about health impact of fizzy drinks.</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18</a:t>
            </a:fld>
            <a:endParaRPr lang="en-SG"/>
          </a:p>
        </p:txBody>
      </p:sp>
    </p:spTree>
    <p:extLst>
      <p:ext uri="{BB962C8B-B14F-4D97-AF65-F5344CB8AC3E}">
        <p14:creationId xmlns:p14="http://schemas.microsoft.com/office/powerpoint/2010/main" val="107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suitable</a:t>
            </a:r>
            <a:r>
              <a:rPr lang="en-US" dirty="0" smtClean="0"/>
              <a:t>, if it is about obesity.</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19</a:t>
            </a:fld>
            <a:endParaRPr lang="en-SG"/>
          </a:p>
        </p:txBody>
      </p:sp>
    </p:spTree>
    <p:extLst>
      <p:ext uri="{BB962C8B-B14F-4D97-AF65-F5344CB8AC3E}">
        <p14:creationId xmlns:p14="http://schemas.microsoft.com/office/powerpoint/2010/main" val="246132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suitable for talk about drinking water.</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20</a:t>
            </a:fld>
            <a:endParaRPr lang="en-SG"/>
          </a:p>
        </p:txBody>
      </p:sp>
    </p:spTree>
    <p:extLst>
      <p:ext uri="{BB962C8B-B14F-4D97-AF65-F5344CB8AC3E}">
        <p14:creationId xmlns:p14="http://schemas.microsoft.com/office/powerpoint/2010/main" val="602635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the visual</a:t>
            </a:r>
            <a:r>
              <a:rPr lang="en-US" baseline="0" dirty="0" smtClean="0"/>
              <a:t> has a big impact on the perception you project. The choice of photo should be very deliberate. Do not simply choose the first nice image you could find.</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22</a:t>
            </a:fld>
            <a:endParaRPr lang="en-SG"/>
          </a:p>
        </p:txBody>
      </p:sp>
    </p:spTree>
    <p:extLst>
      <p:ext uri="{BB962C8B-B14F-4D97-AF65-F5344CB8AC3E}">
        <p14:creationId xmlns:p14="http://schemas.microsoft.com/office/powerpoint/2010/main" val="2947723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image is the better choice? If “charge</a:t>
            </a:r>
            <a:r>
              <a:rPr lang="en-US" baseline="0" dirty="0" smtClean="0"/>
              <a:t> ahead” means “move forward rapidly”, then the tiger is a better choice than the battery. </a:t>
            </a:r>
          </a:p>
          <a:p>
            <a:r>
              <a:rPr lang="en-US" baseline="0" dirty="0" smtClean="0"/>
              <a:t>[</a:t>
            </a:r>
            <a:r>
              <a:rPr lang="en-US" baseline="0" dirty="0" err="1" smtClean="0"/>
              <a:t>afterclick</a:t>
            </a:r>
            <a:r>
              <a:rPr lang="en-US" baseline="0" dirty="0" smtClean="0"/>
              <a:t>] The battery simply matches the literal meaning of ‘charge’, not your intended meaning. </a:t>
            </a:r>
            <a:endParaRPr lang="en-US" dirty="0"/>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23</a:t>
            </a:fld>
            <a:endParaRPr lang="en-SG">
              <a:solidFill>
                <a:prstClr val="black"/>
              </a:solidFill>
            </a:endParaRPr>
          </a:p>
        </p:txBody>
      </p:sp>
    </p:spTree>
    <p:extLst>
      <p:ext uri="{BB962C8B-B14F-4D97-AF65-F5344CB8AC3E}">
        <p14:creationId xmlns:p14="http://schemas.microsoft.com/office/powerpoint/2010/main" val="2901386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kind of clip</a:t>
            </a:r>
            <a:r>
              <a:rPr lang="en-US" baseline="0" dirty="0" smtClean="0"/>
              <a:t> art are very old. </a:t>
            </a:r>
          </a:p>
          <a:p>
            <a:r>
              <a:rPr lang="en-US" baseline="0" dirty="0" smtClean="0"/>
              <a:t>[</a:t>
            </a:r>
            <a:r>
              <a:rPr lang="en-US" baseline="0" dirty="0" err="1" smtClean="0"/>
              <a:t>afterclick</a:t>
            </a:r>
            <a:r>
              <a:rPr lang="en-US" baseline="0" dirty="0" smtClean="0"/>
              <a:t>] Do not use them.</a:t>
            </a:r>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24</a:t>
            </a:fld>
            <a:endParaRPr lang="en-SG">
              <a:solidFill>
                <a:prstClr val="black"/>
              </a:solidFill>
            </a:endParaRPr>
          </a:p>
        </p:txBody>
      </p:sp>
    </p:spTree>
    <p:extLst>
      <p:ext uri="{BB962C8B-B14F-4D97-AF65-F5344CB8AC3E}">
        <p14:creationId xmlns:p14="http://schemas.microsoft.com/office/powerpoint/2010/main" val="3818604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had to make quick decisions just by looking at things.</a:t>
            </a:r>
            <a:endParaRPr lang="en-US" dirty="0" smtClean="0"/>
          </a:p>
          <a:p>
            <a:r>
              <a:rPr lang="en-US" dirty="0" smtClean="0"/>
              <a:t>[</a:t>
            </a:r>
            <a:r>
              <a:rPr lang="en-US" dirty="0" err="1" smtClean="0"/>
              <a:t>afterclick</a:t>
            </a:r>
            <a:r>
              <a:rPr lang="en-US" dirty="0" smtClean="0"/>
              <a:t>] Can</a:t>
            </a:r>
            <a:r>
              <a:rPr lang="en-US" baseline="0" dirty="0" smtClean="0"/>
              <a:t> I eat it? Then I’d better eat it before it escapes. </a:t>
            </a:r>
          </a:p>
          <a:p>
            <a:r>
              <a:rPr lang="en-US" baseline="0" dirty="0" smtClean="0"/>
              <a:t>[</a:t>
            </a:r>
            <a:r>
              <a:rPr lang="en-US" baseline="0" dirty="0" err="1" smtClean="0"/>
              <a:t>afterclick</a:t>
            </a:r>
            <a:r>
              <a:rPr lang="en-US" baseline="0" dirty="0" smtClean="0"/>
              <a:t>] Will it eat me? Then I’d better escape before it eats me. </a:t>
            </a:r>
          </a:p>
          <a:p>
            <a:r>
              <a:rPr lang="en-US" baseline="0" dirty="0" smtClean="0"/>
              <a:t>[</a:t>
            </a:r>
            <a:r>
              <a:rPr lang="en-US" baseline="0" dirty="0" err="1" smtClean="0"/>
              <a:t>afterclick</a:t>
            </a:r>
            <a:r>
              <a:rPr lang="en-US" baseline="0" dirty="0" smtClean="0"/>
              <a:t>] Can I mate with it? Then I’d better do it while I have the chance. And so on. </a:t>
            </a:r>
          </a:p>
          <a:p>
            <a:r>
              <a:rPr lang="en-US" baseline="0" dirty="0" smtClean="0"/>
              <a:t>[</a:t>
            </a:r>
            <a:r>
              <a:rPr lang="en-US" baseline="0" dirty="0" err="1" smtClean="0"/>
              <a:t>afterclick</a:t>
            </a:r>
            <a:r>
              <a:rPr lang="en-US" baseline="0" dirty="0" smtClean="0"/>
              <a:t>]Those who were better at making such decisions survived longer and had a better chance of passing on their genes.</a:t>
            </a:r>
            <a:endParaRPr lang="en-US" dirty="0"/>
          </a:p>
        </p:txBody>
      </p:sp>
      <p:sp>
        <p:nvSpPr>
          <p:cNvPr id="4" name="Slide Number Placeholder 3"/>
          <p:cNvSpPr>
            <a:spLocks noGrp="1"/>
          </p:cNvSpPr>
          <p:nvPr>
            <p:ph type="sldNum" sz="quarter" idx="10"/>
          </p:nvPr>
        </p:nvSpPr>
        <p:spPr/>
        <p:txBody>
          <a:bodyPr/>
          <a:lstStyle/>
          <a:p>
            <a:fld id="{8F683EFE-9C1D-4021-A762-18038F9E94E7}" type="slidenum">
              <a:rPr lang="en-SG" smtClean="0"/>
              <a:t>3</a:t>
            </a:fld>
            <a:endParaRPr lang="en-SG"/>
          </a:p>
        </p:txBody>
      </p:sp>
    </p:spTree>
    <p:extLst>
      <p:ext uri="{BB962C8B-B14F-4D97-AF65-F5344CB8AC3E}">
        <p14:creationId xmlns:p14="http://schemas.microsoft.com/office/powerpoint/2010/main" val="428308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Prefer photos over clip art. If you must use clip art, use modern, high quality ones like this.</a:t>
            </a:r>
            <a:endParaRPr lang="en-US" dirty="0" smtClean="0"/>
          </a:p>
          <a:p>
            <a:endParaRPr lang="en-US" dirty="0"/>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25</a:t>
            </a:fld>
            <a:endParaRPr lang="en-SG">
              <a:solidFill>
                <a:prstClr val="black"/>
              </a:solidFill>
            </a:endParaRPr>
          </a:p>
        </p:txBody>
      </p:sp>
    </p:spTree>
    <p:extLst>
      <p:ext uri="{BB962C8B-B14F-4D97-AF65-F5344CB8AC3E}">
        <p14:creationId xmlns:p14="http://schemas.microsoft.com/office/powerpoint/2010/main" val="3818604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this slide compare</a:t>
            </a:r>
            <a:endParaRPr lang="en-US" dirty="0"/>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26</a:t>
            </a:fld>
            <a:endParaRPr lang="en-SG">
              <a:solidFill>
                <a:prstClr val="black"/>
              </a:solidFill>
            </a:endParaRPr>
          </a:p>
        </p:txBody>
      </p:sp>
    </p:spTree>
    <p:extLst>
      <p:ext uri="{BB962C8B-B14F-4D97-AF65-F5344CB8AC3E}">
        <p14:creationId xmlns:p14="http://schemas.microsoft.com/office/powerpoint/2010/main" val="1243836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this one? This one looks better because the image has a better resolution.</a:t>
            </a:r>
            <a:endParaRPr lang="en-US" dirty="0"/>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27</a:t>
            </a:fld>
            <a:endParaRPr lang="en-SG">
              <a:solidFill>
                <a:prstClr val="black"/>
              </a:solidFill>
            </a:endParaRPr>
          </a:p>
        </p:txBody>
      </p:sp>
    </p:spTree>
    <p:extLst>
      <p:ext uri="{BB962C8B-B14F-4D97-AF65-F5344CB8AC3E}">
        <p14:creationId xmlns:p14="http://schemas.microsoft.com/office/powerpoint/2010/main" val="2764465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it compare with</a:t>
            </a:r>
            <a:r>
              <a:rPr lang="en-US" baseline="0" dirty="0" smtClean="0"/>
              <a:t> this one?</a:t>
            </a:r>
            <a:endParaRPr lang="en-US" dirty="0"/>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28</a:t>
            </a:fld>
            <a:endParaRPr lang="en-SG">
              <a:solidFill>
                <a:prstClr val="black"/>
              </a:solidFill>
            </a:endParaRPr>
          </a:p>
        </p:txBody>
      </p:sp>
    </p:spTree>
    <p:extLst>
      <p:ext uri="{BB962C8B-B14F-4D97-AF65-F5344CB8AC3E}">
        <p14:creationId xmlns:p14="http://schemas.microsoft.com/office/powerpoint/2010/main" val="2636154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endParaRPr lang="en-SG">
              <a:solidFill>
                <a:prstClr val="black"/>
              </a:solidFill>
            </a:endParaRPr>
          </a:p>
        </p:txBody>
      </p:sp>
    </p:spTree>
    <p:extLst>
      <p:ext uri="{BB962C8B-B14F-4D97-AF65-F5344CB8AC3E}">
        <p14:creationId xmlns:p14="http://schemas.microsoft.com/office/powerpoint/2010/main" val="2636154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you might prefer the first one while others prefer the second. </a:t>
            </a:r>
          </a:p>
          <a:p>
            <a:r>
              <a:rPr lang="en-US" dirty="0" smtClean="0"/>
              <a:t>[</a:t>
            </a:r>
            <a:r>
              <a:rPr lang="en-US" dirty="0" err="1" smtClean="0"/>
              <a:t>afterclick</a:t>
            </a:r>
            <a:r>
              <a:rPr lang="en-US" dirty="0" smtClean="0"/>
              <a:t>] The point note</a:t>
            </a:r>
            <a:r>
              <a:rPr lang="en-US" baseline="0" dirty="0" smtClean="0"/>
              <a:t> is, it is OK to bleed out some of the subject matter out of the slide. The human mind can fill in the blanks. Even when the full image is not visible, the impact is similar to having a much bigger image that is bigger than the slide.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30</a:t>
            </a:fld>
            <a:endParaRPr lang="en-SG"/>
          </a:p>
        </p:txBody>
      </p:sp>
    </p:spTree>
    <p:extLst>
      <p:ext uri="{BB962C8B-B14F-4D97-AF65-F5344CB8AC3E}">
        <p14:creationId xmlns:p14="http://schemas.microsoft.com/office/powerpoint/2010/main" val="3979691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32</a:t>
            </a:fld>
            <a:endParaRPr lang="en-SG">
              <a:solidFill>
                <a:prstClr val="black"/>
              </a:solidFill>
            </a:endParaRPr>
          </a:p>
        </p:txBody>
      </p:sp>
    </p:spTree>
    <p:extLst>
      <p:ext uri="{BB962C8B-B14F-4D97-AF65-F5344CB8AC3E}">
        <p14:creationId xmlns:p14="http://schemas.microsoft.com/office/powerpoint/2010/main" val="2636154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avoid this.</a:t>
            </a:r>
            <a:r>
              <a:rPr lang="en-US" baseline="0" dirty="0" smtClean="0"/>
              <a:t> Images with water marks simply tells the audience that you have no class.</a:t>
            </a:r>
            <a:endParaRPr lang="en-US" dirty="0"/>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33</a:t>
            </a:fld>
            <a:endParaRPr lang="en-SG">
              <a:solidFill>
                <a:prstClr val="black"/>
              </a:solidFill>
            </a:endParaRPr>
          </a:p>
        </p:txBody>
      </p:sp>
    </p:spTree>
    <p:extLst>
      <p:ext uri="{BB962C8B-B14F-4D97-AF65-F5344CB8AC3E}">
        <p14:creationId xmlns:p14="http://schemas.microsoft.com/office/powerpoint/2010/main" val="2636154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Definitely avoid squishing images. A good designer would</a:t>
            </a:r>
            <a:r>
              <a:rPr lang="en-US" baseline="0" dirty="0" smtClean="0"/>
              <a:t> never do this.</a:t>
            </a:r>
            <a:endParaRPr lang="en-US" dirty="0"/>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34</a:t>
            </a:fld>
            <a:endParaRPr lang="en-SG">
              <a:solidFill>
                <a:prstClr val="black"/>
              </a:solidFill>
            </a:endParaRPr>
          </a:p>
        </p:txBody>
      </p:sp>
    </p:spTree>
    <p:extLst>
      <p:ext uri="{BB962C8B-B14F-4D97-AF65-F5344CB8AC3E}">
        <p14:creationId xmlns:p14="http://schemas.microsoft.com/office/powerpoint/2010/main" val="1779159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kind of image</a:t>
            </a:r>
            <a:r>
              <a:rPr lang="en-US" baseline="0" dirty="0" smtClean="0"/>
              <a:t> would you use for this title? </a:t>
            </a:r>
          </a:p>
          <a:p>
            <a:r>
              <a:rPr lang="en-US" baseline="0" dirty="0" smtClean="0"/>
              <a:t>[</a:t>
            </a:r>
            <a:r>
              <a:rPr lang="en-US" baseline="0" dirty="0" err="1" smtClean="0"/>
              <a:t>afterclick</a:t>
            </a:r>
            <a:r>
              <a:rPr lang="en-US" baseline="0" dirty="0" smtClean="0"/>
              <a:t>] something like this? It is a good match, but it is too predictable. </a:t>
            </a:r>
          </a:p>
          <a:p>
            <a:r>
              <a:rPr lang="en-US" baseline="0" dirty="0" smtClean="0"/>
              <a:t>[</a:t>
            </a:r>
            <a:r>
              <a:rPr lang="en-US" baseline="0" dirty="0" err="1" smtClean="0"/>
              <a:t>afterclick</a:t>
            </a:r>
            <a:r>
              <a:rPr lang="en-US" baseline="0" dirty="0" smtClean="0"/>
              <a:t>] Avoid using visual clichés such as this one.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35</a:t>
            </a:fld>
            <a:endParaRPr lang="en-SG"/>
          </a:p>
        </p:txBody>
      </p:sp>
    </p:spTree>
    <p:extLst>
      <p:ext uri="{BB962C8B-B14F-4D97-AF65-F5344CB8AC3E}">
        <p14:creationId xmlns:p14="http://schemas.microsoft.com/office/powerpoint/2010/main" val="2578644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 how we evolved to be creatures</a:t>
            </a:r>
            <a:r>
              <a:rPr lang="en-US" baseline="0" dirty="0" smtClean="0"/>
              <a:t> with a very strong visual sense.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4</a:t>
            </a:fld>
            <a:endParaRPr lang="en-SG"/>
          </a:p>
        </p:txBody>
      </p:sp>
    </p:spTree>
    <p:extLst>
      <p:ext uri="{BB962C8B-B14F-4D97-AF65-F5344CB8AC3E}">
        <p14:creationId xmlns:p14="http://schemas.microsoft.com/office/powerpoint/2010/main" val="3924665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could have use this photo.</a:t>
            </a:r>
            <a:r>
              <a:rPr lang="en-US" baseline="0" dirty="0" smtClean="0"/>
              <a:t> It gives a ‘it is going to be hard, but we can do it’ kind of feeling. The image of the bull’s eye in the previous slide has no such feeling.</a:t>
            </a:r>
          </a:p>
          <a:p>
            <a:r>
              <a:rPr lang="en-US" baseline="0" dirty="0" smtClean="0"/>
              <a:t>[</a:t>
            </a:r>
            <a:r>
              <a:rPr lang="en-US" baseline="0" dirty="0" err="1" smtClean="0"/>
              <a:t>afterclick</a:t>
            </a:r>
            <a:r>
              <a:rPr lang="en-US" baseline="0" dirty="0" smtClean="0"/>
              <a:t>] Using photos of people makes the visual more relatable to the audience. Also try to match the age, ethnicity, culture of the people in the photo to those in the audience. That makes the image even more relatable.</a:t>
            </a:r>
          </a:p>
          <a:p>
            <a:r>
              <a:rPr lang="en-US" baseline="0" dirty="0" smtClean="0"/>
              <a:t>[</a:t>
            </a:r>
            <a:r>
              <a:rPr lang="en-US" baseline="0" dirty="0" err="1" smtClean="0"/>
              <a:t>afterclick</a:t>
            </a:r>
            <a:r>
              <a:rPr lang="en-US" baseline="0" dirty="0" smtClean="0"/>
              <a:t>] Similarly, using photos of real situations, not stock photos of models, can increase the impact of the image on the audience.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36</a:t>
            </a:fld>
            <a:endParaRPr lang="en-SG"/>
          </a:p>
        </p:txBody>
      </p:sp>
    </p:spTree>
    <p:extLst>
      <p:ext uri="{BB962C8B-B14F-4D97-AF65-F5344CB8AC3E}">
        <p14:creationId xmlns:p14="http://schemas.microsoft.com/office/powerpoint/2010/main" val="4234610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a:t>
            </a:r>
            <a:r>
              <a:rPr lang="en-US" baseline="0" dirty="0" smtClean="0"/>
              <a:t> this slide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37</a:t>
            </a:fld>
            <a:endParaRPr lang="en-SG"/>
          </a:p>
        </p:txBody>
      </p:sp>
    </p:spTree>
    <p:extLst>
      <p:ext uri="{BB962C8B-B14F-4D97-AF65-F5344CB8AC3E}">
        <p14:creationId xmlns:p14="http://schemas.microsoft.com/office/powerpoint/2010/main" val="1639620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slide.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38</a:t>
            </a:fld>
            <a:endParaRPr lang="en-SG"/>
          </a:p>
        </p:txBody>
      </p:sp>
    </p:spTree>
    <p:extLst>
      <p:ext uri="{BB962C8B-B14F-4D97-AF65-F5344CB8AC3E}">
        <p14:creationId xmlns:p14="http://schemas.microsoft.com/office/powerpoint/2010/main" val="2312548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one</a:t>
            </a:r>
            <a:r>
              <a:rPr lang="en-US" baseline="0" dirty="0" smtClean="0"/>
              <a:t> is slightly better because the person is turned toward the text that we want the audience to read. </a:t>
            </a:r>
          </a:p>
          <a:p>
            <a:r>
              <a:rPr lang="en-US" baseline="0" dirty="0" smtClean="0"/>
              <a:t>[</a:t>
            </a:r>
            <a:r>
              <a:rPr lang="en-US" baseline="0" dirty="0" err="1" smtClean="0"/>
              <a:t>afterclick</a:t>
            </a:r>
            <a:r>
              <a:rPr lang="en-US" baseline="0" dirty="0" smtClean="0"/>
              <a:t>] In that slide, the audience will naturally follow the eyes of the person and reach the quote faster.</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40</a:t>
            </a:fld>
            <a:endParaRPr lang="en-SG"/>
          </a:p>
        </p:txBody>
      </p:sp>
    </p:spTree>
    <p:extLst>
      <p:ext uri="{BB962C8B-B14F-4D97-AF65-F5344CB8AC3E}">
        <p14:creationId xmlns:p14="http://schemas.microsoft.com/office/powerpoint/2010/main" val="127733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a:t>
            </a:r>
            <a:r>
              <a:rPr lang="en-US" baseline="0" dirty="0" smtClean="0"/>
              <a:t> similar situation. The important thing here is to consider the direction of the photo consciously and choose the one that works best.</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41</a:t>
            </a:fld>
            <a:endParaRPr lang="en-SG"/>
          </a:p>
        </p:txBody>
      </p:sp>
    </p:spTree>
    <p:extLst>
      <p:ext uri="{BB962C8B-B14F-4D97-AF65-F5344CB8AC3E}">
        <p14:creationId xmlns:p14="http://schemas.microsoft.com/office/powerpoint/2010/main" val="3744349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a:t>
            </a:r>
            <a:r>
              <a:rPr lang="en-US" baseline="0" dirty="0" smtClean="0"/>
              <a:t>e are some tips about using photos.</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44</a:t>
            </a:fld>
            <a:endParaRPr lang="en-SG"/>
          </a:p>
        </p:txBody>
      </p:sp>
    </p:spTree>
    <p:extLst>
      <p:ext uri="{BB962C8B-B14F-4D97-AF65-F5344CB8AC3E}">
        <p14:creationId xmlns:p14="http://schemas.microsoft.com/office/powerpoint/2010/main" val="3701133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f we want to tap on the visual sense of our audience, instead of using this kind of slides</a:t>
            </a:r>
          </a:p>
          <a:p>
            <a:r>
              <a:rPr lang="en-US" baseline="0" dirty="0" smtClean="0"/>
              <a:t>[</a:t>
            </a:r>
            <a:r>
              <a:rPr lang="en-US" baseline="0" dirty="0" err="1" smtClean="0"/>
              <a:t>afterclick</a:t>
            </a:r>
            <a:r>
              <a:rPr lang="en-US" baseline="0" dirty="0" smtClean="0"/>
              <a:t>] we should use this kind of slides more.</a:t>
            </a:r>
          </a:p>
          <a:p>
            <a:r>
              <a:rPr lang="en-US" baseline="0" dirty="0" smtClean="0"/>
              <a:t>[</a:t>
            </a:r>
            <a:r>
              <a:rPr lang="en-US" baseline="0" dirty="0" err="1" smtClean="0"/>
              <a:t>afterclick</a:t>
            </a:r>
            <a:r>
              <a:rPr lang="en-US" baseline="0" dirty="0" smtClean="0"/>
              <a:t>] But sometimes, we want to show lot of detail that cannot be replaced by a photo.</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45</a:t>
            </a:fld>
            <a:endParaRPr lang="en-SG"/>
          </a:p>
        </p:txBody>
      </p:sp>
    </p:spTree>
    <p:extLst>
      <p:ext uri="{BB962C8B-B14F-4D97-AF65-F5344CB8AC3E}">
        <p14:creationId xmlns:p14="http://schemas.microsoft.com/office/powerpoint/2010/main" val="3501727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in cases like that, we can improve the visual design to make the slide</a:t>
            </a:r>
            <a:r>
              <a:rPr lang="en-US" baseline="0" dirty="0" smtClean="0"/>
              <a:t> more effective. For instance, we can organize information into separate layers and regions.</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47</a:t>
            </a:fld>
            <a:endParaRPr lang="en-SG"/>
          </a:p>
        </p:txBody>
      </p:sp>
    </p:spTree>
    <p:extLst>
      <p:ext uri="{BB962C8B-B14F-4D97-AF65-F5344CB8AC3E}">
        <p14:creationId xmlns:p14="http://schemas.microsoft.com/office/powerpoint/2010/main" val="99403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a:t>
            </a:r>
            <a:r>
              <a:rPr lang="en-US" baseline="0" dirty="0" smtClean="0"/>
              <a:t> using shapes of light color to group related information.</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48</a:t>
            </a:fld>
            <a:endParaRPr lang="en-SG"/>
          </a:p>
        </p:txBody>
      </p:sp>
    </p:spTree>
    <p:extLst>
      <p:ext uri="{BB962C8B-B14F-4D97-AF65-F5344CB8AC3E}">
        <p14:creationId xmlns:p14="http://schemas.microsoft.com/office/powerpoint/2010/main" val="3622235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use brighter colors,</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49</a:t>
            </a:fld>
            <a:endParaRPr lang="en-SG"/>
          </a:p>
        </p:txBody>
      </p:sp>
    </p:spTree>
    <p:extLst>
      <p:ext uri="{BB962C8B-B14F-4D97-AF65-F5344CB8AC3E}">
        <p14:creationId xmlns:p14="http://schemas.microsoft.com/office/powerpoint/2010/main" val="427407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our brain can process visual input in parallel with input</a:t>
            </a:r>
            <a:r>
              <a:rPr lang="en-US" baseline="0" dirty="0" smtClean="0"/>
              <a:t> from other senses.</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5</a:t>
            </a:fld>
            <a:endParaRPr lang="en-SG"/>
          </a:p>
        </p:txBody>
      </p:sp>
    </p:spTree>
    <p:extLst>
      <p:ext uri="{BB962C8B-B14F-4D97-AF65-F5344CB8AC3E}">
        <p14:creationId xmlns:p14="http://schemas.microsoft.com/office/powerpoint/2010/main" val="2065682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bigger letters to bring</a:t>
            </a:r>
            <a:r>
              <a:rPr lang="en-US" baseline="0" dirty="0" smtClean="0"/>
              <a:t> out more important information.</a:t>
            </a:r>
          </a:p>
          <a:p>
            <a:r>
              <a:rPr lang="en-US" baseline="0" dirty="0" smtClean="0"/>
              <a:t>[</a:t>
            </a:r>
            <a:r>
              <a:rPr lang="en-US" baseline="0" dirty="0" err="1" smtClean="0"/>
              <a:t>afterclick</a:t>
            </a:r>
            <a:r>
              <a:rPr lang="en-US" baseline="0" dirty="0" smtClean="0"/>
              <a:t>] We can add visual cues to guide the audience.</a:t>
            </a:r>
          </a:p>
          <a:p>
            <a:r>
              <a:rPr lang="en-US" baseline="0" dirty="0" smtClean="0"/>
              <a:t>[</a:t>
            </a:r>
            <a:r>
              <a:rPr lang="en-US" baseline="0" dirty="0" err="1" smtClean="0"/>
              <a:t>afterclick</a:t>
            </a:r>
            <a:r>
              <a:rPr lang="en-US" baseline="0" dirty="0" smtClean="0"/>
              <a:t>] hand-written annotation can act as another layer of extra information.</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50</a:t>
            </a:fld>
            <a:endParaRPr lang="en-SG"/>
          </a:p>
        </p:txBody>
      </p:sp>
    </p:spTree>
    <p:extLst>
      <p:ext uri="{BB962C8B-B14F-4D97-AF65-F5344CB8AC3E}">
        <p14:creationId xmlns:p14="http://schemas.microsoft.com/office/powerpoint/2010/main" val="1955192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proper layering and grouping, we can bring order to a content</a:t>
            </a:r>
            <a:r>
              <a:rPr lang="en-US" baseline="0" dirty="0" smtClean="0"/>
              <a:t> intensive </a:t>
            </a:r>
            <a:r>
              <a:rPr lang="en-US" dirty="0" smtClean="0"/>
              <a:t>slide.</a:t>
            </a:r>
          </a:p>
          <a:p>
            <a:r>
              <a:rPr lang="en-US" dirty="0" smtClean="0"/>
              <a:t>[</a:t>
            </a:r>
            <a:r>
              <a:rPr lang="en-US" dirty="0" err="1" smtClean="0"/>
              <a:t>afterclick</a:t>
            </a:r>
            <a:r>
              <a:rPr lang="en-US" dirty="0" smtClean="0"/>
              <a:t>]</a:t>
            </a:r>
            <a:r>
              <a:rPr lang="en-US" baseline="0" dirty="0" smtClean="0"/>
              <a:t> To check the design, you can use what I call a ‘bush’ test. That is, squint your eyes like you are looking into the sun while looking at the slide.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51</a:t>
            </a:fld>
            <a:endParaRPr lang="en-SG"/>
          </a:p>
        </p:txBody>
      </p:sp>
    </p:spTree>
    <p:extLst>
      <p:ext uri="{BB962C8B-B14F-4D97-AF65-F5344CB8AC3E}">
        <p14:creationId xmlns:p14="http://schemas.microsoft.com/office/powerpoint/2010/main" val="2645189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a:t>
            </a:r>
            <a:r>
              <a:rPr lang="en-US" baseline="0" dirty="0" smtClean="0"/>
              <a:t> see something like this. If the important parts jump out and the slide looks simpler than before, </a:t>
            </a:r>
            <a:r>
              <a:rPr lang="en-US" baseline="0" smtClean="0"/>
              <a:t>your design is good.</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52</a:t>
            </a:fld>
            <a:endParaRPr lang="en-SG"/>
          </a:p>
        </p:txBody>
      </p:sp>
    </p:spTree>
    <p:extLst>
      <p:ext uri="{BB962C8B-B14F-4D97-AF65-F5344CB8AC3E}">
        <p14:creationId xmlns:p14="http://schemas.microsoft.com/office/powerpoint/2010/main" val="3729795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59</a:t>
            </a:fld>
            <a:endParaRPr lang="en-SG">
              <a:solidFill>
                <a:prstClr val="black"/>
              </a:solidFill>
            </a:endParaRPr>
          </a:p>
        </p:txBody>
      </p:sp>
    </p:spTree>
    <p:extLst>
      <p:ext uri="{BB962C8B-B14F-4D97-AF65-F5344CB8AC3E}">
        <p14:creationId xmlns:p14="http://schemas.microsoft.com/office/powerpoint/2010/main" val="2029985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60</a:t>
            </a:fld>
            <a:endParaRPr lang="en-SG">
              <a:solidFill>
                <a:prstClr val="black"/>
              </a:solidFill>
            </a:endParaRPr>
          </a:p>
        </p:txBody>
      </p:sp>
    </p:spTree>
    <p:extLst>
      <p:ext uri="{BB962C8B-B14F-4D97-AF65-F5344CB8AC3E}">
        <p14:creationId xmlns:p14="http://schemas.microsoft.com/office/powerpoint/2010/main" val="4109814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61</a:t>
            </a:fld>
            <a:endParaRPr lang="en-SG">
              <a:solidFill>
                <a:prstClr val="black"/>
              </a:solidFill>
            </a:endParaRPr>
          </a:p>
        </p:txBody>
      </p:sp>
    </p:spTree>
    <p:extLst>
      <p:ext uri="{BB962C8B-B14F-4D97-AF65-F5344CB8AC3E}">
        <p14:creationId xmlns:p14="http://schemas.microsoft.com/office/powerpoint/2010/main" val="3481590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62</a:t>
            </a:fld>
            <a:endParaRPr lang="en-SG">
              <a:solidFill>
                <a:prstClr val="black"/>
              </a:solidFill>
            </a:endParaRPr>
          </a:p>
        </p:txBody>
      </p:sp>
    </p:spTree>
    <p:extLst>
      <p:ext uri="{BB962C8B-B14F-4D97-AF65-F5344CB8AC3E}">
        <p14:creationId xmlns:p14="http://schemas.microsoft.com/office/powerpoint/2010/main" val="27441045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63</a:t>
            </a:fld>
            <a:endParaRPr lang="en-SG">
              <a:solidFill>
                <a:prstClr val="black"/>
              </a:solidFill>
            </a:endParaRPr>
          </a:p>
        </p:txBody>
      </p:sp>
    </p:spTree>
    <p:extLst>
      <p:ext uri="{BB962C8B-B14F-4D97-AF65-F5344CB8AC3E}">
        <p14:creationId xmlns:p14="http://schemas.microsoft.com/office/powerpoint/2010/main" val="785923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64</a:t>
            </a:fld>
            <a:endParaRPr lang="en-SG">
              <a:solidFill>
                <a:prstClr val="black"/>
              </a:solidFill>
            </a:endParaRPr>
          </a:p>
        </p:txBody>
      </p:sp>
    </p:spTree>
    <p:extLst>
      <p:ext uri="{BB962C8B-B14F-4D97-AF65-F5344CB8AC3E}">
        <p14:creationId xmlns:p14="http://schemas.microsoft.com/office/powerpoint/2010/main" val="37323661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65</a:t>
            </a:fld>
            <a:endParaRPr lang="en-SG">
              <a:solidFill>
                <a:prstClr val="black"/>
              </a:solidFill>
            </a:endParaRPr>
          </a:p>
        </p:txBody>
      </p:sp>
    </p:spTree>
    <p:extLst>
      <p:ext uri="{BB962C8B-B14F-4D97-AF65-F5344CB8AC3E}">
        <p14:creationId xmlns:p14="http://schemas.microsoft.com/office/powerpoint/2010/main" val="319530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retention</a:t>
            </a:r>
            <a:r>
              <a:rPr lang="en-US" baseline="0" dirty="0" smtClean="0"/>
              <a:t> for visual input is twice the retention for audio input. </a:t>
            </a:r>
          </a:p>
          <a:p>
            <a:r>
              <a:rPr lang="en-US" baseline="0" dirty="0" smtClean="0"/>
              <a:t>[</a:t>
            </a:r>
            <a:r>
              <a:rPr lang="en-US" baseline="0" dirty="0" err="1" smtClean="0"/>
              <a:t>afterclick</a:t>
            </a:r>
            <a:r>
              <a:rPr lang="en-US" baseline="0" dirty="0" smtClean="0"/>
              <a:t>] When they are combined, the retention is six times more than audio input alone.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6</a:t>
            </a:fld>
            <a:endParaRPr lang="en-SG"/>
          </a:p>
        </p:txBody>
      </p:sp>
    </p:spTree>
    <p:extLst>
      <p:ext uri="{BB962C8B-B14F-4D97-AF65-F5344CB8AC3E}">
        <p14:creationId xmlns:p14="http://schemas.microsoft.com/office/powerpoint/2010/main" val="14228651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66</a:t>
            </a:fld>
            <a:endParaRPr lang="en-SG">
              <a:solidFill>
                <a:prstClr val="black"/>
              </a:solidFill>
            </a:endParaRPr>
          </a:p>
        </p:txBody>
      </p:sp>
    </p:spTree>
    <p:extLst>
      <p:ext uri="{BB962C8B-B14F-4D97-AF65-F5344CB8AC3E}">
        <p14:creationId xmlns:p14="http://schemas.microsoft.com/office/powerpoint/2010/main" val="2972534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67</a:t>
            </a:fld>
            <a:endParaRPr lang="en-SG">
              <a:solidFill>
                <a:prstClr val="black"/>
              </a:solidFill>
            </a:endParaRPr>
          </a:p>
        </p:txBody>
      </p:sp>
    </p:spTree>
    <p:extLst>
      <p:ext uri="{BB962C8B-B14F-4D97-AF65-F5344CB8AC3E}">
        <p14:creationId xmlns:p14="http://schemas.microsoft.com/office/powerpoint/2010/main" val="5881835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68</a:t>
            </a:fld>
            <a:endParaRPr lang="en-SG">
              <a:solidFill>
                <a:prstClr val="black"/>
              </a:solidFill>
            </a:endParaRPr>
          </a:p>
        </p:txBody>
      </p:sp>
    </p:spTree>
    <p:extLst>
      <p:ext uri="{BB962C8B-B14F-4D97-AF65-F5344CB8AC3E}">
        <p14:creationId xmlns:p14="http://schemas.microsoft.com/office/powerpoint/2010/main" val="2602630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71</a:t>
            </a:fld>
            <a:endParaRPr lang="en-SG"/>
          </a:p>
        </p:txBody>
      </p:sp>
    </p:spTree>
    <p:extLst>
      <p:ext uri="{BB962C8B-B14F-4D97-AF65-F5344CB8AC3E}">
        <p14:creationId xmlns:p14="http://schemas.microsoft.com/office/powerpoint/2010/main" val="3551061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72</a:t>
            </a:fld>
            <a:endParaRPr lang="en-SG">
              <a:solidFill>
                <a:prstClr val="black"/>
              </a:solidFill>
            </a:endParaRPr>
          </a:p>
        </p:txBody>
      </p:sp>
    </p:spTree>
    <p:extLst>
      <p:ext uri="{BB962C8B-B14F-4D97-AF65-F5344CB8AC3E}">
        <p14:creationId xmlns:p14="http://schemas.microsoft.com/office/powerpoint/2010/main" val="6997563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83</a:t>
            </a:fld>
            <a:endParaRPr lang="en-SG">
              <a:solidFill>
                <a:prstClr val="black"/>
              </a:solidFill>
            </a:endParaRPr>
          </a:p>
        </p:txBody>
      </p:sp>
    </p:spTree>
    <p:extLst>
      <p:ext uri="{BB962C8B-B14F-4D97-AF65-F5344CB8AC3E}">
        <p14:creationId xmlns:p14="http://schemas.microsoft.com/office/powerpoint/2010/main" val="7859235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endParaRPr lang="en-SG">
              <a:solidFill>
                <a:prstClr val="black"/>
              </a:solidFill>
            </a:endParaRPr>
          </a:p>
        </p:txBody>
      </p:sp>
    </p:spTree>
    <p:extLst>
      <p:ext uri="{BB962C8B-B14F-4D97-AF65-F5344CB8AC3E}">
        <p14:creationId xmlns:p14="http://schemas.microsoft.com/office/powerpoint/2010/main" val="7859235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85</a:t>
            </a:fld>
            <a:endParaRPr lang="en-SG">
              <a:solidFill>
                <a:prstClr val="black"/>
              </a:solidFill>
            </a:endParaRPr>
          </a:p>
        </p:txBody>
      </p:sp>
    </p:spTree>
    <p:extLst>
      <p:ext uri="{BB962C8B-B14F-4D97-AF65-F5344CB8AC3E}">
        <p14:creationId xmlns:p14="http://schemas.microsoft.com/office/powerpoint/2010/main" val="24465831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endParaRPr lang="en-SG">
              <a:solidFill>
                <a:prstClr val="black"/>
              </a:solidFill>
            </a:endParaRPr>
          </a:p>
        </p:txBody>
      </p:sp>
    </p:spTree>
    <p:extLst>
      <p:ext uri="{BB962C8B-B14F-4D97-AF65-F5344CB8AC3E}">
        <p14:creationId xmlns:p14="http://schemas.microsoft.com/office/powerpoint/2010/main" val="2446583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87</a:t>
            </a:fld>
            <a:endParaRPr lang="en-SG">
              <a:solidFill>
                <a:prstClr val="black"/>
              </a:solidFill>
            </a:endParaRPr>
          </a:p>
        </p:txBody>
      </p:sp>
    </p:spTree>
    <p:extLst>
      <p:ext uri="{BB962C8B-B14F-4D97-AF65-F5344CB8AC3E}">
        <p14:creationId xmlns:p14="http://schemas.microsoft.com/office/powerpoint/2010/main" val="7859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things that we have to create at some point have a strong visual element.</a:t>
            </a:r>
          </a:p>
          <a:p>
            <a:r>
              <a:rPr lang="en-US" baseline="0" dirty="0" smtClean="0"/>
              <a:t>[</a:t>
            </a:r>
            <a:r>
              <a:rPr lang="en-US" baseline="0" dirty="0" err="1" smtClean="0"/>
              <a:t>afterclick</a:t>
            </a:r>
            <a:r>
              <a:rPr lang="en-US" baseline="0" dirty="0" smtClean="0"/>
              <a:t>] Unfortunately, we programmers are not good at visual design.</a:t>
            </a:r>
          </a:p>
          <a:p>
            <a:r>
              <a:rPr lang="en-US" baseline="0" dirty="0" smtClean="0"/>
              <a:t>[</a:t>
            </a:r>
            <a:r>
              <a:rPr lang="en-US" baseline="0" dirty="0" err="1" smtClean="0"/>
              <a:t>afterclick</a:t>
            </a:r>
            <a:r>
              <a:rPr lang="en-US" baseline="0" dirty="0" smtClean="0"/>
              <a:t>] Fortunately, if we can improve our visual design skills even a little bit, we can stand out.</a:t>
            </a:r>
          </a:p>
          <a:p>
            <a:r>
              <a:rPr lang="en-US" baseline="0" dirty="0" smtClean="0"/>
              <a:t>[</a:t>
            </a:r>
            <a:r>
              <a:rPr lang="en-US" baseline="0" dirty="0" err="1" smtClean="0"/>
              <a:t>afterclick</a:t>
            </a:r>
            <a:r>
              <a:rPr lang="en-US" baseline="0" dirty="0" smtClean="0"/>
              <a:t>] All of those things above aims to move the target audience to a new place where what they know, believe, and do, are different from before.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7</a:t>
            </a:fld>
            <a:endParaRPr lang="en-SG"/>
          </a:p>
        </p:txBody>
      </p:sp>
    </p:spTree>
    <p:extLst>
      <p:ext uri="{BB962C8B-B14F-4D97-AF65-F5344CB8AC3E}">
        <p14:creationId xmlns:p14="http://schemas.microsoft.com/office/powerpoint/2010/main" val="21447833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106</a:t>
            </a:fld>
            <a:endParaRPr lang="en-SG">
              <a:solidFill>
                <a:prstClr val="black"/>
              </a:solidFill>
            </a:endParaRPr>
          </a:p>
        </p:txBody>
      </p:sp>
    </p:spTree>
    <p:extLst>
      <p:ext uri="{BB962C8B-B14F-4D97-AF65-F5344CB8AC3E}">
        <p14:creationId xmlns:p14="http://schemas.microsoft.com/office/powerpoint/2010/main" val="574768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107</a:t>
            </a:fld>
            <a:endParaRPr lang="en-SG">
              <a:solidFill>
                <a:prstClr val="black"/>
              </a:solidFill>
            </a:endParaRPr>
          </a:p>
        </p:txBody>
      </p:sp>
    </p:spTree>
    <p:extLst>
      <p:ext uri="{BB962C8B-B14F-4D97-AF65-F5344CB8AC3E}">
        <p14:creationId xmlns:p14="http://schemas.microsoft.com/office/powerpoint/2010/main" val="5747688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125</a:t>
            </a:fld>
            <a:endParaRPr lang="en-SG">
              <a:solidFill>
                <a:prstClr val="black"/>
              </a:solidFill>
            </a:endParaRPr>
          </a:p>
        </p:txBody>
      </p:sp>
    </p:spTree>
    <p:extLst>
      <p:ext uri="{BB962C8B-B14F-4D97-AF65-F5344CB8AC3E}">
        <p14:creationId xmlns:p14="http://schemas.microsoft.com/office/powerpoint/2010/main" val="40005422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126</a:t>
            </a:fld>
            <a:endParaRPr lang="en-SG">
              <a:solidFill>
                <a:prstClr val="black"/>
              </a:solidFill>
            </a:endParaRPr>
          </a:p>
        </p:txBody>
      </p:sp>
    </p:spTree>
    <p:extLst>
      <p:ext uri="{BB962C8B-B14F-4D97-AF65-F5344CB8AC3E}">
        <p14:creationId xmlns:p14="http://schemas.microsoft.com/office/powerpoint/2010/main" val="3792759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127</a:t>
            </a:fld>
            <a:endParaRPr lang="en-SG">
              <a:solidFill>
                <a:prstClr val="black"/>
              </a:solidFill>
            </a:endParaRPr>
          </a:p>
        </p:txBody>
      </p:sp>
    </p:spTree>
    <p:extLst>
      <p:ext uri="{BB962C8B-B14F-4D97-AF65-F5344CB8AC3E}">
        <p14:creationId xmlns:p14="http://schemas.microsoft.com/office/powerpoint/2010/main" val="1681928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128</a:t>
            </a:fld>
            <a:endParaRPr lang="en-SG">
              <a:solidFill>
                <a:prstClr val="black"/>
              </a:solidFill>
            </a:endParaRPr>
          </a:p>
        </p:txBody>
      </p:sp>
    </p:spTree>
    <p:extLst>
      <p:ext uri="{BB962C8B-B14F-4D97-AF65-F5344CB8AC3E}">
        <p14:creationId xmlns:p14="http://schemas.microsoft.com/office/powerpoint/2010/main" val="15812094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129</a:t>
            </a:fld>
            <a:endParaRPr lang="en-SG">
              <a:solidFill>
                <a:prstClr val="black"/>
              </a:solidFill>
            </a:endParaRPr>
          </a:p>
        </p:txBody>
      </p:sp>
    </p:spTree>
    <p:extLst>
      <p:ext uri="{BB962C8B-B14F-4D97-AF65-F5344CB8AC3E}">
        <p14:creationId xmlns:p14="http://schemas.microsoft.com/office/powerpoint/2010/main" val="37152567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130</a:t>
            </a:fld>
            <a:endParaRPr lang="en-SG">
              <a:solidFill>
                <a:prstClr val="black"/>
              </a:solidFill>
            </a:endParaRPr>
          </a:p>
        </p:txBody>
      </p:sp>
    </p:spTree>
    <p:extLst>
      <p:ext uri="{BB962C8B-B14F-4D97-AF65-F5344CB8AC3E}">
        <p14:creationId xmlns:p14="http://schemas.microsoft.com/office/powerpoint/2010/main" val="31369231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131</a:t>
            </a:fld>
            <a:endParaRPr lang="en-SG">
              <a:solidFill>
                <a:prstClr val="black"/>
              </a:solidFill>
            </a:endParaRPr>
          </a:p>
        </p:txBody>
      </p:sp>
    </p:spTree>
    <p:extLst>
      <p:ext uri="{BB962C8B-B14F-4D97-AF65-F5344CB8AC3E}">
        <p14:creationId xmlns:p14="http://schemas.microsoft.com/office/powerpoint/2010/main" val="37620689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132</a:t>
            </a:fld>
            <a:endParaRPr lang="en-SG">
              <a:solidFill>
                <a:prstClr val="black"/>
              </a:solidFill>
            </a:endParaRPr>
          </a:p>
        </p:txBody>
      </p:sp>
    </p:spTree>
    <p:extLst>
      <p:ext uri="{BB962C8B-B14F-4D97-AF65-F5344CB8AC3E}">
        <p14:creationId xmlns:p14="http://schemas.microsoft.com/office/powerpoint/2010/main" val="3064885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focus on</a:t>
            </a:r>
            <a:r>
              <a:rPr lang="en-US" baseline="0" dirty="0" smtClean="0"/>
              <a:t> the visual design of presentations. But most of the tips given apply to other things too.</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8</a:t>
            </a:fld>
            <a:endParaRPr lang="en-SG"/>
          </a:p>
        </p:txBody>
      </p:sp>
    </p:spTree>
    <p:extLst>
      <p:ext uri="{BB962C8B-B14F-4D97-AF65-F5344CB8AC3E}">
        <p14:creationId xmlns:p14="http://schemas.microsoft.com/office/powerpoint/2010/main" val="7897206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133</a:t>
            </a:fld>
            <a:endParaRPr lang="en-SG">
              <a:solidFill>
                <a:prstClr val="black"/>
              </a:solidFill>
            </a:endParaRPr>
          </a:p>
        </p:txBody>
      </p:sp>
    </p:spTree>
    <p:extLst>
      <p:ext uri="{BB962C8B-B14F-4D97-AF65-F5344CB8AC3E}">
        <p14:creationId xmlns:p14="http://schemas.microsoft.com/office/powerpoint/2010/main" val="5612265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134</a:t>
            </a:fld>
            <a:endParaRPr lang="en-SG">
              <a:solidFill>
                <a:prstClr val="black"/>
              </a:solidFill>
            </a:endParaRPr>
          </a:p>
        </p:txBody>
      </p:sp>
    </p:spTree>
    <p:extLst>
      <p:ext uri="{BB962C8B-B14F-4D97-AF65-F5344CB8AC3E}">
        <p14:creationId xmlns:p14="http://schemas.microsoft.com/office/powerpoint/2010/main" val="10652719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135</a:t>
            </a:fld>
            <a:endParaRPr lang="en-SG">
              <a:solidFill>
                <a:prstClr val="black"/>
              </a:solidFill>
            </a:endParaRPr>
          </a:p>
        </p:txBody>
      </p:sp>
    </p:spTree>
    <p:extLst>
      <p:ext uri="{BB962C8B-B14F-4D97-AF65-F5344CB8AC3E}">
        <p14:creationId xmlns:p14="http://schemas.microsoft.com/office/powerpoint/2010/main" val="23213724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136</a:t>
            </a:fld>
            <a:endParaRPr lang="en-SG">
              <a:solidFill>
                <a:prstClr val="black"/>
              </a:solidFill>
            </a:endParaRPr>
          </a:p>
        </p:txBody>
      </p:sp>
    </p:spTree>
    <p:extLst>
      <p:ext uri="{BB962C8B-B14F-4D97-AF65-F5344CB8AC3E}">
        <p14:creationId xmlns:p14="http://schemas.microsoft.com/office/powerpoint/2010/main" val="561542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137</a:t>
            </a:fld>
            <a:endParaRPr lang="en-SG">
              <a:solidFill>
                <a:prstClr val="black"/>
              </a:solidFill>
            </a:endParaRPr>
          </a:p>
        </p:txBody>
      </p:sp>
    </p:spTree>
    <p:extLst>
      <p:ext uri="{BB962C8B-B14F-4D97-AF65-F5344CB8AC3E}">
        <p14:creationId xmlns:p14="http://schemas.microsoft.com/office/powerpoint/2010/main" val="3755914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138</a:t>
            </a:fld>
            <a:endParaRPr lang="en-SG">
              <a:solidFill>
                <a:prstClr val="black"/>
              </a:solidFill>
            </a:endParaRPr>
          </a:p>
        </p:txBody>
      </p:sp>
    </p:spTree>
    <p:extLst>
      <p:ext uri="{BB962C8B-B14F-4D97-AF65-F5344CB8AC3E}">
        <p14:creationId xmlns:p14="http://schemas.microsoft.com/office/powerpoint/2010/main" val="3865051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139</a:t>
            </a:fld>
            <a:endParaRPr lang="en-SG">
              <a:solidFill>
                <a:prstClr val="black"/>
              </a:solidFill>
            </a:endParaRPr>
          </a:p>
        </p:txBody>
      </p:sp>
    </p:spTree>
    <p:extLst>
      <p:ext uri="{BB962C8B-B14F-4D97-AF65-F5344CB8AC3E}">
        <p14:creationId xmlns:p14="http://schemas.microsoft.com/office/powerpoint/2010/main" val="23954727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140</a:t>
            </a:fld>
            <a:endParaRPr lang="en-SG">
              <a:solidFill>
                <a:prstClr val="black"/>
              </a:solidFill>
            </a:endParaRPr>
          </a:p>
        </p:txBody>
      </p:sp>
    </p:spTree>
    <p:extLst>
      <p:ext uri="{BB962C8B-B14F-4D97-AF65-F5344CB8AC3E}">
        <p14:creationId xmlns:p14="http://schemas.microsoft.com/office/powerpoint/2010/main" val="3419869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141</a:t>
            </a:fld>
            <a:endParaRPr lang="en-SG">
              <a:solidFill>
                <a:prstClr val="black"/>
              </a:solidFill>
            </a:endParaRPr>
          </a:p>
        </p:txBody>
      </p:sp>
    </p:spTree>
    <p:extLst>
      <p:ext uri="{BB962C8B-B14F-4D97-AF65-F5344CB8AC3E}">
        <p14:creationId xmlns:p14="http://schemas.microsoft.com/office/powerpoint/2010/main" val="1835171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142</a:t>
            </a:fld>
            <a:endParaRPr lang="en-SG">
              <a:solidFill>
                <a:prstClr val="black"/>
              </a:solidFill>
            </a:endParaRPr>
          </a:p>
        </p:txBody>
      </p:sp>
    </p:spTree>
    <p:extLst>
      <p:ext uri="{BB962C8B-B14F-4D97-AF65-F5344CB8AC3E}">
        <p14:creationId xmlns:p14="http://schemas.microsoft.com/office/powerpoint/2010/main" val="214002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impact we want to achieve.</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9</a:t>
            </a:fld>
            <a:endParaRPr lang="en-SG"/>
          </a:p>
        </p:txBody>
      </p:sp>
    </p:spTree>
    <p:extLst>
      <p:ext uri="{BB962C8B-B14F-4D97-AF65-F5344CB8AC3E}">
        <p14:creationId xmlns:p14="http://schemas.microsoft.com/office/powerpoint/2010/main" val="12805866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160</a:t>
            </a:fld>
            <a:endParaRPr lang="en-SG">
              <a:solidFill>
                <a:prstClr val="black"/>
              </a:solidFill>
            </a:endParaRPr>
          </a:p>
        </p:txBody>
      </p:sp>
    </p:spTree>
    <p:extLst>
      <p:ext uri="{BB962C8B-B14F-4D97-AF65-F5344CB8AC3E}">
        <p14:creationId xmlns:p14="http://schemas.microsoft.com/office/powerpoint/2010/main" val="5599881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161</a:t>
            </a:fld>
            <a:endParaRPr lang="en-SG">
              <a:solidFill>
                <a:prstClr val="black"/>
              </a:solidFill>
            </a:endParaRPr>
          </a:p>
        </p:txBody>
      </p:sp>
    </p:spTree>
    <p:extLst>
      <p:ext uri="{BB962C8B-B14F-4D97-AF65-F5344CB8AC3E}">
        <p14:creationId xmlns:p14="http://schemas.microsoft.com/office/powerpoint/2010/main" val="1192744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162</a:t>
            </a:fld>
            <a:endParaRPr lang="en-SG">
              <a:solidFill>
                <a:prstClr val="black"/>
              </a:solidFill>
            </a:endParaRPr>
          </a:p>
        </p:txBody>
      </p:sp>
    </p:spTree>
    <p:extLst>
      <p:ext uri="{BB962C8B-B14F-4D97-AF65-F5344CB8AC3E}">
        <p14:creationId xmlns:p14="http://schemas.microsoft.com/office/powerpoint/2010/main" val="37482389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163</a:t>
            </a:fld>
            <a:endParaRPr lang="en-SG">
              <a:solidFill>
                <a:prstClr val="black"/>
              </a:solidFill>
            </a:endParaRPr>
          </a:p>
        </p:txBody>
      </p:sp>
    </p:spTree>
    <p:extLst>
      <p:ext uri="{BB962C8B-B14F-4D97-AF65-F5344CB8AC3E}">
        <p14:creationId xmlns:p14="http://schemas.microsoft.com/office/powerpoint/2010/main" val="24247883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3FA71C-0A6A-4BEE-BCE9-C1CD27E23CA2}" type="slidenum">
              <a:rPr lang="en-SG" smtClean="0">
                <a:solidFill>
                  <a:prstClr val="black"/>
                </a:solidFill>
              </a:rPr>
              <a:pPr/>
              <a:t>164</a:t>
            </a:fld>
            <a:endParaRPr lang="en-SG">
              <a:solidFill>
                <a:prstClr val="black"/>
              </a:solidFill>
            </a:endParaRPr>
          </a:p>
        </p:txBody>
      </p:sp>
    </p:spTree>
    <p:extLst>
      <p:ext uri="{BB962C8B-B14F-4D97-AF65-F5344CB8AC3E}">
        <p14:creationId xmlns:p14="http://schemas.microsoft.com/office/powerpoint/2010/main" val="4238030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afterclick</a:t>
            </a:r>
            <a:r>
              <a:rPr lang="en-US" dirty="0" smtClean="0"/>
              <a:t>] To get that</a:t>
            </a:r>
            <a:r>
              <a:rPr lang="en-US" baseline="0" dirty="0" smtClean="0"/>
              <a:t> impact, we want the audience to see what we are showing, understand what we are saying, and feel the way we want them to feel.</a:t>
            </a:r>
          </a:p>
          <a:p>
            <a:r>
              <a:rPr lang="en-US" baseline="0" dirty="0" smtClean="0"/>
              <a:t>[</a:t>
            </a:r>
            <a:r>
              <a:rPr lang="en-US" baseline="0" dirty="0" err="1" smtClean="0"/>
              <a:t>afterclick</a:t>
            </a:r>
            <a:r>
              <a:rPr lang="en-US" baseline="0" dirty="0" smtClean="0"/>
              <a:t>] To achieve that, we need to use the right artifacts, such as these</a:t>
            </a:r>
          </a:p>
          <a:p>
            <a:r>
              <a:rPr lang="en-US" baseline="0" dirty="0" smtClean="0"/>
              <a:t>[</a:t>
            </a:r>
            <a:r>
              <a:rPr lang="en-US" baseline="0" dirty="0" err="1" smtClean="0"/>
              <a:t>afterclick</a:t>
            </a:r>
            <a:r>
              <a:rPr lang="en-US" baseline="0" dirty="0" smtClean="0"/>
              <a:t>] and use them in the right way.</a:t>
            </a:r>
          </a:p>
          <a:p>
            <a:r>
              <a:rPr lang="en-US" baseline="0" dirty="0" smtClean="0"/>
              <a:t>[</a:t>
            </a:r>
            <a:r>
              <a:rPr lang="en-US" baseline="0" dirty="0" err="1" smtClean="0"/>
              <a:t>afterclick</a:t>
            </a:r>
            <a:r>
              <a:rPr lang="en-US" baseline="0" dirty="0" smtClean="0"/>
              <a:t>] And these are the things we cover in this talk.</a:t>
            </a:r>
            <a:endParaRPr lang="en-SG" dirty="0"/>
          </a:p>
        </p:txBody>
      </p:sp>
      <p:sp>
        <p:nvSpPr>
          <p:cNvPr id="4" name="Slide Number Placeholder 3"/>
          <p:cNvSpPr>
            <a:spLocks noGrp="1"/>
          </p:cNvSpPr>
          <p:nvPr>
            <p:ph type="sldNum" sz="quarter" idx="10"/>
          </p:nvPr>
        </p:nvSpPr>
        <p:spPr/>
        <p:txBody>
          <a:bodyPr/>
          <a:lstStyle/>
          <a:p>
            <a:fld id="{8F683EFE-9C1D-4021-A762-18038F9E94E7}" type="slidenum">
              <a:rPr lang="en-SG" smtClean="0"/>
              <a:t>11</a:t>
            </a:fld>
            <a:endParaRPr lang="en-SG"/>
          </a:p>
        </p:txBody>
      </p:sp>
    </p:spTree>
    <p:extLst>
      <p:ext uri="{BB962C8B-B14F-4D97-AF65-F5344CB8AC3E}">
        <p14:creationId xmlns:p14="http://schemas.microsoft.com/office/powerpoint/2010/main" val="112325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37961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20616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65100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20719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280379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910655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910274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95202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383773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05183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74175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01934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932665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48971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97880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86865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276863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79675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087717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124574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474956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84049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a:spcBef>
                <a:spcPts val="400"/>
              </a:spcBef>
            </a:pPr>
            <a:endParaRPr lang="en-US" b="1" cap="all">
              <a:solidFill>
                <a:srgbClr val="000000"/>
              </a:solidFill>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en-US" smtClean="0"/>
              <a:t>Click to edit Master title style</a:t>
            </a:r>
            <a:endParaRPr lang="en-US" dirty="0"/>
          </a:p>
        </p:txBody>
      </p:sp>
      <p:sp>
        <p:nvSpPr>
          <p:cNvPr id="11" name="Date Placeholder 10"/>
          <p:cNvSpPr>
            <a:spLocks noGrp="1"/>
          </p:cNvSpPr>
          <p:nvPr>
            <p:ph type="dt" sz="half" idx="10"/>
          </p:nvPr>
        </p:nvSpPr>
        <p:spPr bwMode="black"/>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17" name="Slide Number Placeholder 16"/>
          <p:cNvSpPr>
            <a:spLocks noGrp="1"/>
          </p:cNvSpPr>
          <p:nvPr>
            <p:ph type="sldNum" sz="quarter" idx="11"/>
          </p:nvPr>
        </p:nvSpPr>
        <p:spPr/>
        <p:txBody>
          <a:bodyPr/>
          <a:lstStyle/>
          <a:p>
            <a:fld id="{C25AB9BC-A5E1-4F98-BB72-CCD3485F1188}" type="slidenum">
              <a:rPr lang="en-SG" smtClean="0">
                <a:solidFill>
                  <a:srgbClr val="FFFFFF"/>
                </a:solidFill>
              </a:rPr>
              <a:pPr/>
              <a:t>‹#›</a:t>
            </a:fld>
            <a:endParaRPr lang="en-SG">
              <a:solidFill>
                <a:srgbClr val="FFFFFF"/>
              </a:solidFill>
            </a:endParaRPr>
          </a:p>
        </p:txBody>
      </p:sp>
      <p:sp>
        <p:nvSpPr>
          <p:cNvPr id="19" name="Footer Placeholder 18"/>
          <p:cNvSpPr>
            <a:spLocks noGrp="1"/>
          </p:cNvSpPr>
          <p:nvPr>
            <p:ph type="ftr" sz="quarter" idx="12"/>
          </p:nvPr>
        </p:nvSpPr>
        <p:spPr/>
        <p:txBody>
          <a:bodyPr/>
          <a:lstStyle/>
          <a:p>
            <a:endParaRPr lang="en-SG">
              <a:solidFill>
                <a:srgbClr val="FFFFFF"/>
              </a:solidFill>
            </a:endParaRPr>
          </a:p>
        </p:txBody>
      </p:sp>
    </p:spTree>
    <p:extLst>
      <p:ext uri="{BB962C8B-B14F-4D97-AF65-F5344CB8AC3E}">
        <p14:creationId xmlns:p14="http://schemas.microsoft.com/office/powerpoint/2010/main" val="24678426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
        <p:nvSpPr>
          <p:cNvPr id="11" name="Date Placeholder 10"/>
          <p:cNvSpPr>
            <a:spLocks noGrp="1"/>
          </p:cNvSpPr>
          <p:nvPr>
            <p:ph type="dt" sz="half" idx="14"/>
          </p:nvPr>
        </p:nvSpPr>
        <p:spPr/>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12" name="Slide Number Placeholder 11"/>
          <p:cNvSpPr>
            <a:spLocks noGrp="1"/>
          </p:cNvSpPr>
          <p:nvPr>
            <p:ph type="sldNum" sz="quarter" idx="15"/>
          </p:nvPr>
        </p:nvSpPr>
        <p:spPr/>
        <p:txBody>
          <a:bodyPr/>
          <a:lstStyle/>
          <a:p>
            <a:fld id="{C25AB9BC-A5E1-4F98-BB72-CCD3485F1188}" type="slidenum">
              <a:rPr lang="en-SG" smtClean="0">
                <a:solidFill>
                  <a:srgbClr val="FFFFFF"/>
                </a:solidFill>
              </a:rPr>
              <a:pPr/>
              <a:t>‹#›</a:t>
            </a:fld>
            <a:endParaRPr lang="en-SG">
              <a:solidFill>
                <a:srgbClr val="FFFFFF"/>
              </a:solidFill>
            </a:endParaRPr>
          </a:p>
        </p:txBody>
      </p:sp>
      <p:sp>
        <p:nvSpPr>
          <p:cNvPr id="13" name="Footer Placeholder 12"/>
          <p:cNvSpPr>
            <a:spLocks noGrp="1"/>
          </p:cNvSpPr>
          <p:nvPr>
            <p:ph type="ftr" sz="quarter" idx="16"/>
          </p:nvPr>
        </p:nvSpPr>
        <p:spPr/>
        <p:txBody>
          <a:bodyPr/>
          <a:lstStyle/>
          <a:p>
            <a:endParaRPr lang="en-SG">
              <a:solidFill>
                <a:srgbClr val="FFFFFF"/>
              </a:solidFill>
            </a:endParaRPr>
          </a:p>
        </p:txBody>
      </p:sp>
    </p:spTree>
    <p:extLst>
      <p:ext uri="{BB962C8B-B14F-4D97-AF65-F5344CB8AC3E}">
        <p14:creationId xmlns:p14="http://schemas.microsoft.com/office/powerpoint/2010/main" val="3393468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a:spcBef>
                <a:spcPts val="400"/>
              </a:spcBef>
            </a:pPr>
            <a:endParaRPr lang="en-US" b="1" cap="all">
              <a:solidFill>
                <a:srgbClr val="FFFFFF"/>
              </a:solidFill>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smtClean="0"/>
              <a:t>Click to edit Master title style</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Date Placeholder 12"/>
          <p:cNvSpPr>
            <a:spLocks noGrp="1"/>
          </p:cNvSpPr>
          <p:nvPr>
            <p:ph type="dt" sz="half" idx="10"/>
          </p:nvPr>
        </p:nvSpPr>
        <p:spPr/>
        <p:txBody>
          <a:bodyPr/>
          <a:lstStyle/>
          <a:p>
            <a:fld id="{18106278-7611-4921-8735-E56D78EBEC85}" type="datetimeFigureOut">
              <a:rPr lang="en-SG" smtClean="0">
                <a:solidFill>
                  <a:srgbClr val="000000"/>
                </a:solidFill>
              </a:rPr>
              <a:pPr/>
              <a:t>17/6/2014</a:t>
            </a:fld>
            <a:endParaRPr lang="en-SG">
              <a:solidFill>
                <a:srgbClr val="000000"/>
              </a:solidFill>
            </a:endParaRPr>
          </a:p>
        </p:txBody>
      </p:sp>
      <p:sp>
        <p:nvSpPr>
          <p:cNvPr id="14" name="Slide Number Placeholder 13"/>
          <p:cNvSpPr>
            <a:spLocks noGrp="1"/>
          </p:cNvSpPr>
          <p:nvPr>
            <p:ph type="sldNum" sz="quarter" idx="11"/>
          </p:nvPr>
        </p:nvSpPr>
        <p:spPr/>
        <p:txBody>
          <a:bodyPr/>
          <a:lstStyle/>
          <a:p>
            <a:fld id="{C25AB9BC-A5E1-4F98-BB72-CCD3485F1188}" type="slidenum">
              <a:rPr lang="en-SG" smtClean="0">
                <a:solidFill>
                  <a:srgbClr val="000000"/>
                </a:solidFill>
              </a:rPr>
              <a:pPr/>
              <a:t>‹#›</a:t>
            </a:fld>
            <a:endParaRPr lang="en-SG">
              <a:solidFill>
                <a:srgbClr val="000000"/>
              </a:solidFill>
            </a:endParaRPr>
          </a:p>
        </p:txBody>
      </p:sp>
      <p:sp>
        <p:nvSpPr>
          <p:cNvPr id="15" name="Footer Placeholder 14"/>
          <p:cNvSpPr>
            <a:spLocks noGrp="1"/>
          </p:cNvSpPr>
          <p:nvPr>
            <p:ph type="ftr" sz="quarter" idx="12"/>
          </p:nvPr>
        </p:nvSpPr>
        <p:spPr/>
        <p:txBody>
          <a:bodyPr/>
          <a:lstStyle/>
          <a:p>
            <a:endParaRPr lang="en-SG">
              <a:solidFill>
                <a:srgbClr val="000000"/>
              </a:solidFill>
            </a:endParaRPr>
          </a:p>
        </p:txBody>
      </p:sp>
    </p:spTree>
    <p:extLst>
      <p:ext uri="{BB962C8B-B14F-4D97-AF65-F5344CB8AC3E}">
        <p14:creationId xmlns:p14="http://schemas.microsoft.com/office/powerpoint/2010/main" val="340503210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Date Placeholder 8"/>
          <p:cNvSpPr>
            <a:spLocks noGrp="1"/>
          </p:cNvSpPr>
          <p:nvPr>
            <p:ph type="dt" sz="half" idx="15"/>
          </p:nvPr>
        </p:nvSpPr>
        <p:spPr/>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12" name="Slide Number Placeholder 11"/>
          <p:cNvSpPr>
            <a:spLocks noGrp="1"/>
          </p:cNvSpPr>
          <p:nvPr>
            <p:ph type="sldNum" sz="quarter" idx="16"/>
          </p:nvPr>
        </p:nvSpPr>
        <p:spPr/>
        <p:txBody>
          <a:bodyPr/>
          <a:lstStyle/>
          <a:p>
            <a:fld id="{C25AB9BC-A5E1-4F98-BB72-CCD3485F1188}" type="slidenum">
              <a:rPr lang="en-SG" smtClean="0">
                <a:solidFill>
                  <a:srgbClr val="FFFFFF"/>
                </a:solidFill>
              </a:rPr>
              <a:pPr/>
              <a:t>‹#›</a:t>
            </a:fld>
            <a:endParaRPr lang="en-SG">
              <a:solidFill>
                <a:srgbClr val="FFFFFF"/>
              </a:solidFill>
            </a:endParaRPr>
          </a:p>
        </p:txBody>
      </p:sp>
      <p:sp>
        <p:nvSpPr>
          <p:cNvPr id="13" name="Footer Placeholder 12"/>
          <p:cNvSpPr>
            <a:spLocks noGrp="1"/>
          </p:cNvSpPr>
          <p:nvPr>
            <p:ph type="ftr" sz="quarter" idx="17"/>
          </p:nvPr>
        </p:nvSpPr>
        <p:spPr/>
        <p:txBody>
          <a:bodyPr/>
          <a:lstStyle/>
          <a:p>
            <a:endParaRPr lang="en-SG">
              <a:solidFill>
                <a:srgbClr val="FFFFFF"/>
              </a:solidFill>
            </a:endParaRPr>
          </a:p>
        </p:txBody>
      </p:sp>
      <p:sp>
        <p:nvSpPr>
          <p:cNvPr id="16" name="Title 1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975550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smtClean="0"/>
              <a:t>Click to edit Master text styles</a:t>
            </a:r>
          </a:p>
        </p:txBody>
      </p:sp>
      <p:sp>
        <p:nvSpPr>
          <p:cNvPr id="11" name="Date Placeholder 10"/>
          <p:cNvSpPr>
            <a:spLocks noGrp="1"/>
          </p:cNvSpPr>
          <p:nvPr>
            <p:ph type="dt" sz="half" idx="16"/>
          </p:nvPr>
        </p:nvSpPr>
        <p:spPr/>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12" name="Slide Number Placeholder 11"/>
          <p:cNvSpPr>
            <a:spLocks noGrp="1"/>
          </p:cNvSpPr>
          <p:nvPr>
            <p:ph type="sldNum" sz="quarter" idx="17"/>
          </p:nvPr>
        </p:nvSpPr>
        <p:spPr/>
        <p:txBody>
          <a:bodyPr/>
          <a:lstStyle/>
          <a:p>
            <a:fld id="{C25AB9BC-A5E1-4F98-BB72-CCD3485F1188}" type="slidenum">
              <a:rPr lang="en-SG" smtClean="0">
                <a:solidFill>
                  <a:srgbClr val="FFFFFF"/>
                </a:solidFill>
              </a:rPr>
              <a:pPr/>
              <a:t>‹#›</a:t>
            </a:fld>
            <a:endParaRPr lang="en-SG">
              <a:solidFill>
                <a:srgbClr val="FFFFFF"/>
              </a:solidFill>
            </a:endParaRPr>
          </a:p>
        </p:txBody>
      </p:sp>
      <p:sp>
        <p:nvSpPr>
          <p:cNvPr id="13" name="Footer Placeholder 12"/>
          <p:cNvSpPr>
            <a:spLocks noGrp="1"/>
          </p:cNvSpPr>
          <p:nvPr>
            <p:ph type="ftr" sz="quarter" idx="18"/>
          </p:nvPr>
        </p:nvSpPr>
        <p:spPr/>
        <p:txBody>
          <a:bodyPr/>
          <a:lstStyle/>
          <a:p>
            <a:endParaRPr lang="en-SG">
              <a:solidFill>
                <a:srgbClr val="FFFFFF"/>
              </a:solidFill>
            </a:endParaRPr>
          </a:p>
        </p:txBody>
      </p:sp>
      <p:sp>
        <p:nvSpPr>
          <p:cNvPr id="18" name="Title 1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01075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lang="en-US"/>
          </a:p>
        </p:txBody>
      </p:sp>
      <p:sp>
        <p:nvSpPr>
          <p:cNvPr id="15" name="Date Placeholder 14"/>
          <p:cNvSpPr>
            <a:spLocks noGrp="1"/>
          </p:cNvSpPr>
          <p:nvPr>
            <p:ph type="dt" sz="half" idx="10"/>
          </p:nvPr>
        </p:nvSpPr>
        <p:spPr/>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16" name="Slide Number Placeholder 15"/>
          <p:cNvSpPr>
            <a:spLocks noGrp="1"/>
          </p:cNvSpPr>
          <p:nvPr>
            <p:ph type="sldNum" sz="quarter" idx="11"/>
          </p:nvPr>
        </p:nvSpPr>
        <p:spPr/>
        <p:txBody>
          <a:bodyPr/>
          <a:lstStyle/>
          <a:p>
            <a:fld id="{C25AB9BC-A5E1-4F98-BB72-CCD3485F1188}" type="slidenum">
              <a:rPr lang="en-SG" smtClean="0">
                <a:solidFill>
                  <a:srgbClr val="FFFFFF"/>
                </a:solidFill>
              </a:rPr>
              <a:pPr/>
              <a:t>‹#›</a:t>
            </a:fld>
            <a:endParaRPr lang="en-SG">
              <a:solidFill>
                <a:srgbClr val="FFFFFF"/>
              </a:solidFill>
            </a:endParaRPr>
          </a:p>
        </p:txBody>
      </p:sp>
      <p:sp>
        <p:nvSpPr>
          <p:cNvPr id="17" name="Footer Placeholder 16"/>
          <p:cNvSpPr>
            <a:spLocks noGrp="1"/>
          </p:cNvSpPr>
          <p:nvPr>
            <p:ph type="ftr" sz="quarter" idx="12"/>
          </p:nvPr>
        </p:nvSpPr>
        <p:spPr/>
        <p:txBody>
          <a:bodyPr/>
          <a:lstStyle/>
          <a:p>
            <a:endParaRPr lang="en-SG">
              <a:solidFill>
                <a:srgbClr val="FFFFFF"/>
              </a:solidFill>
            </a:endParaRPr>
          </a:p>
        </p:txBody>
      </p:sp>
    </p:spTree>
    <p:extLst>
      <p:ext uri="{BB962C8B-B14F-4D97-AF65-F5344CB8AC3E}">
        <p14:creationId xmlns:p14="http://schemas.microsoft.com/office/powerpoint/2010/main" val="70963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8" name="Slide Number Placeholder 7"/>
          <p:cNvSpPr>
            <a:spLocks noGrp="1"/>
          </p:cNvSpPr>
          <p:nvPr>
            <p:ph type="sldNum" sz="quarter" idx="11"/>
          </p:nvPr>
        </p:nvSpPr>
        <p:spPr/>
        <p:txBody>
          <a:bodyPr/>
          <a:lstStyle/>
          <a:p>
            <a:fld id="{C25AB9BC-A5E1-4F98-BB72-CCD3485F1188}" type="slidenum">
              <a:rPr lang="en-SG" smtClean="0">
                <a:solidFill>
                  <a:srgbClr val="FFFFFF"/>
                </a:solidFill>
              </a:rPr>
              <a:pPr/>
              <a:t>‹#›</a:t>
            </a:fld>
            <a:endParaRPr lang="en-SG">
              <a:solidFill>
                <a:srgbClr val="FFFFFF"/>
              </a:solidFill>
            </a:endParaRPr>
          </a:p>
        </p:txBody>
      </p:sp>
      <p:sp>
        <p:nvSpPr>
          <p:cNvPr id="9" name="Footer Placeholder 8"/>
          <p:cNvSpPr>
            <a:spLocks noGrp="1"/>
          </p:cNvSpPr>
          <p:nvPr>
            <p:ph type="ftr" sz="quarter" idx="12"/>
          </p:nvPr>
        </p:nvSpPr>
        <p:spPr/>
        <p:txBody>
          <a:bodyPr/>
          <a:lstStyle/>
          <a:p>
            <a:endParaRPr lang="en-SG">
              <a:solidFill>
                <a:srgbClr val="FFFFFF"/>
              </a:solidFill>
            </a:endParaRPr>
          </a:p>
        </p:txBody>
      </p:sp>
    </p:spTree>
    <p:extLst>
      <p:ext uri="{BB962C8B-B14F-4D97-AF65-F5344CB8AC3E}">
        <p14:creationId xmlns:p14="http://schemas.microsoft.com/office/powerpoint/2010/main" val="33666924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6" name="Date Placeholder 15"/>
          <p:cNvSpPr>
            <a:spLocks noGrp="1"/>
          </p:cNvSpPr>
          <p:nvPr>
            <p:ph type="dt" sz="half" idx="15"/>
          </p:nvPr>
        </p:nvSpPr>
        <p:spPr/>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19" name="Slide Number Placeholder 18"/>
          <p:cNvSpPr>
            <a:spLocks noGrp="1"/>
          </p:cNvSpPr>
          <p:nvPr>
            <p:ph type="sldNum" sz="quarter" idx="16"/>
          </p:nvPr>
        </p:nvSpPr>
        <p:spPr/>
        <p:txBody>
          <a:bodyPr/>
          <a:lstStyle/>
          <a:p>
            <a:fld id="{C25AB9BC-A5E1-4F98-BB72-CCD3485F1188}" type="slidenum">
              <a:rPr lang="en-SG" smtClean="0">
                <a:solidFill>
                  <a:srgbClr val="FFFFFF"/>
                </a:solidFill>
              </a:rPr>
              <a:pPr/>
              <a:t>‹#›</a:t>
            </a:fld>
            <a:endParaRPr lang="en-SG">
              <a:solidFill>
                <a:srgbClr val="FFFFFF"/>
              </a:solidFill>
            </a:endParaRPr>
          </a:p>
        </p:txBody>
      </p:sp>
      <p:sp>
        <p:nvSpPr>
          <p:cNvPr id="23" name="Footer Placeholder 22"/>
          <p:cNvSpPr>
            <a:spLocks noGrp="1"/>
          </p:cNvSpPr>
          <p:nvPr>
            <p:ph type="ftr" sz="quarter" idx="17"/>
          </p:nvPr>
        </p:nvSpPr>
        <p:spPr/>
        <p:txBody>
          <a:bodyPr/>
          <a:lstStyle/>
          <a:p>
            <a:endParaRPr lang="en-SG">
              <a:solidFill>
                <a:srgbClr val="FFFFFF"/>
              </a:solidFill>
            </a:endParaRPr>
          </a:p>
        </p:txBody>
      </p:sp>
    </p:spTree>
    <p:extLst>
      <p:ext uri="{BB962C8B-B14F-4D97-AF65-F5344CB8AC3E}">
        <p14:creationId xmlns:p14="http://schemas.microsoft.com/office/powerpoint/2010/main" val="35781050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smtClean="0"/>
              <a:t>Click to edit Master text styles</a:t>
            </a:r>
          </a:p>
        </p:txBody>
      </p:sp>
      <p:sp>
        <p:nvSpPr>
          <p:cNvPr id="12" name="Title 11"/>
          <p:cNvSpPr>
            <a:spLocks noGrp="1"/>
          </p:cNvSpPr>
          <p:nvPr>
            <p:ph type="title"/>
          </p:nvPr>
        </p:nvSpPr>
        <p:spPr>
          <a:xfrm>
            <a:off x="2514600" y="975360"/>
            <a:ext cx="4114800" cy="701040"/>
          </a:xfrm>
        </p:spPr>
        <p:txBody>
          <a:bodyPr/>
          <a:lstStyle/>
          <a:p>
            <a:r>
              <a:rPr lang="en-US" smtClean="0"/>
              <a:t>Click to edit Master title style</a:t>
            </a:r>
            <a:endParaRPr lang="en-US"/>
          </a:p>
        </p:txBody>
      </p:sp>
      <p:sp>
        <p:nvSpPr>
          <p:cNvPr id="13" name="Date Placeholder 12"/>
          <p:cNvSpPr>
            <a:spLocks noGrp="1"/>
          </p:cNvSpPr>
          <p:nvPr>
            <p:ph type="dt" sz="half" idx="14"/>
          </p:nvPr>
        </p:nvSpPr>
        <p:spPr>
          <a:xfrm>
            <a:off x="2981325" y="273180"/>
            <a:ext cx="3181350" cy="292100"/>
          </a:xfrm>
        </p:spPr>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14" name="Slide Number Placeholder 13"/>
          <p:cNvSpPr>
            <a:spLocks noGrp="1"/>
          </p:cNvSpPr>
          <p:nvPr>
            <p:ph type="sldNum" sz="quarter" idx="15"/>
          </p:nvPr>
        </p:nvSpPr>
        <p:spPr>
          <a:xfrm>
            <a:off x="4038600" y="6172200"/>
            <a:ext cx="1066800" cy="304800"/>
          </a:xfrm>
        </p:spPr>
        <p:txBody>
          <a:bodyPr/>
          <a:lstStyle/>
          <a:p>
            <a:fld id="{C25AB9BC-A5E1-4F98-BB72-CCD3485F1188}" type="slidenum">
              <a:rPr lang="en-SG" smtClean="0">
                <a:solidFill>
                  <a:srgbClr val="FFFFFF"/>
                </a:solidFill>
              </a:rPr>
              <a:pPr/>
              <a:t>‹#›</a:t>
            </a:fld>
            <a:endParaRPr lang="en-SG">
              <a:solidFill>
                <a:srgbClr val="FFFFFF"/>
              </a:solidFill>
            </a:endParaRPr>
          </a:p>
        </p:txBody>
      </p:sp>
      <p:sp>
        <p:nvSpPr>
          <p:cNvPr id="15" name="Footer Placeholder 14"/>
          <p:cNvSpPr>
            <a:spLocks noGrp="1"/>
          </p:cNvSpPr>
          <p:nvPr>
            <p:ph type="ftr" sz="quarter" idx="16"/>
          </p:nvPr>
        </p:nvSpPr>
        <p:spPr>
          <a:xfrm>
            <a:off x="1447800" y="6486525"/>
            <a:ext cx="6248400" cy="292100"/>
          </a:xfrm>
        </p:spPr>
        <p:txBody>
          <a:bodyPr/>
          <a:lstStyle/>
          <a:p>
            <a:endParaRPr lang="en-SG">
              <a:solidFill>
                <a:srgbClr val="FFFFFF"/>
              </a:solidFill>
            </a:endParaRPr>
          </a:p>
        </p:txBody>
      </p:sp>
    </p:spTree>
    <p:extLst>
      <p:ext uri="{BB962C8B-B14F-4D97-AF65-F5344CB8AC3E}">
        <p14:creationId xmlns:p14="http://schemas.microsoft.com/office/powerpoint/2010/main" val="2652728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5" name="Footer Placeholder 4"/>
          <p:cNvSpPr>
            <a:spLocks noGrp="1"/>
          </p:cNvSpPr>
          <p:nvPr>
            <p:ph type="ftr" sz="quarter" idx="11"/>
          </p:nvPr>
        </p:nvSpPr>
        <p:spPr/>
        <p:txBody>
          <a:bodyPr/>
          <a:lstStyle/>
          <a:p>
            <a:endParaRPr lang="en-SG">
              <a:solidFill>
                <a:srgbClr val="FFFFFF"/>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srgbClr val="FFFFFF"/>
                </a:solidFill>
              </a:rPr>
              <a:pPr/>
              <a:t>‹#›</a:t>
            </a:fld>
            <a:endParaRPr lang="en-SG">
              <a:solidFill>
                <a:srgbClr val="FFFFFF"/>
              </a:solidFill>
            </a:endParaRPr>
          </a:p>
        </p:txBody>
      </p:sp>
    </p:spTree>
    <p:extLst>
      <p:ext uri="{BB962C8B-B14F-4D97-AF65-F5344CB8AC3E}">
        <p14:creationId xmlns:p14="http://schemas.microsoft.com/office/powerpoint/2010/main" val="14459394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5" name="Footer Placeholder 4"/>
          <p:cNvSpPr>
            <a:spLocks noGrp="1"/>
          </p:cNvSpPr>
          <p:nvPr>
            <p:ph type="ftr" sz="quarter" idx="11"/>
          </p:nvPr>
        </p:nvSpPr>
        <p:spPr/>
        <p:txBody>
          <a:bodyPr/>
          <a:lstStyle/>
          <a:p>
            <a:endParaRPr lang="en-SG">
              <a:solidFill>
                <a:srgbClr val="FFFFFF"/>
              </a:solidFill>
            </a:endParaRPr>
          </a:p>
        </p:txBody>
      </p:sp>
      <p:sp>
        <p:nvSpPr>
          <p:cNvPr id="6" name="Slide Number Placeholder 5"/>
          <p:cNvSpPr>
            <a:spLocks noGrp="1"/>
          </p:cNvSpPr>
          <p:nvPr>
            <p:ph type="sldNum" sz="quarter" idx="12"/>
          </p:nvPr>
        </p:nvSpPr>
        <p:spPr/>
        <p:txBody>
          <a:bodyPr/>
          <a:lstStyle/>
          <a:p>
            <a:fld id="{C25AB9BC-A5E1-4F98-BB72-CCD3485F1188}" type="slidenum">
              <a:rPr lang="en-SG" smtClean="0">
                <a:solidFill>
                  <a:srgbClr val="FFFFFF"/>
                </a:solidFill>
              </a:rPr>
              <a:pPr/>
              <a:t>‹#›</a:t>
            </a:fld>
            <a:endParaRPr lang="en-SG">
              <a:solidFill>
                <a:srgbClr val="FFFFFF"/>
              </a:solidFill>
            </a:endParaRPr>
          </a:p>
        </p:txBody>
      </p:sp>
      <p:sp>
        <p:nvSpPr>
          <p:cNvPr id="2" name="Vertical Title 1"/>
          <p:cNvSpPr>
            <a:spLocks noGrp="1"/>
          </p:cNvSpPr>
          <p:nvPr>
            <p:ph type="title" orient="vert"/>
          </p:nvPr>
        </p:nvSpPr>
        <p:spPr>
          <a:xfrm>
            <a:off x="7239000" y="914401"/>
            <a:ext cx="926980" cy="5029200"/>
          </a:xfrm>
        </p:spPr>
        <p:txBody>
          <a:bodyPr vert="eaVert"/>
          <a:lstStyle/>
          <a:p>
            <a:r>
              <a:rPr lang="en-US" smtClean="0"/>
              <a:t>Click to edit Master title style</a:t>
            </a:r>
            <a:endParaRPr lang="en-US"/>
          </a:p>
        </p:txBody>
      </p:sp>
    </p:spTree>
    <p:extLst>
      <p:ext uri="{BB962C8B-B14F-4D97-AF65-F5344CB8AC3E}">
        <p14:creationId xmlns:p14="http://schemas.microsoft.com/office/powerpoint/2010/main" val="9584145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8106278-7611-4921-8735-E56D78EBEC85}" type="datetimeFigureOut">
              <a:rPr lang="en-SG" smtClean="0"/>
              <a:pPr/>
              <a:t>17/6/2014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25AB9BC-A5E1-4F98-BB72-CCD3485F1188}" type="slidenum">
              <a:rPr lang="en-SG" smtClean="0"/>
              <a:pPr/>
              <a:t>‹#›</a:t>
            </a:fld>
            <a:endParaRPr lang="en-SG"/>
          </a:p>
        </p:txBody>
      </p:sp>
    </p:spTree>
    <p:extLst>
      <p:ext uri="{BB962C8B-B14F-4D97-AF65-F5344CB8AC3E}">
        <p14:creationId xmlns:p14="http://schemas.microsoft.com/office/powerpoint/2010/main" val="19583264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106278-7611-4921-8735-E56D78EBEC85}" type="datetimeFigureOut">
              <a:rPr lang="en-SG" smtClean="0"/>
              <a:pPr/>
              <a:t>17/6/2014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25AB9BC-A5E1-4F98-BB72-CCD3485F1188}" type="slidenum">
              <a:rPr lang="en-SG" smtClean="0"/>
              <a:pPr/>
              <a:t>‹#›</a:t>
            </a:fld>
            <a:endParaRPr lang="en-SG"/>
          </a:p>
        </p:txBody>
      </p:sp>
    </p:spTree>
    <p:extLst>
      <p:ext uri="{BB962C8B-B14F-4D97-AF65-F5344CB8AC3E}">
        <p14:creationId xmlns:p14="http://schemas.microsoft.com/office/powerpoint/2010/main" val="38967161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18106278-7611-4921-8735-E56D78EBEC85}" type="datetimeFigureOut">
              <a:rPr lang="en-SG" smtClean="0"/>
              <a:pPr/>
              <a:t>17/6/2014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25AB9BC-A5E1-4F98-BB72-CCD3485F1188}" type="slidenum">
              <a:rPr lang="en-SG" smtClean="0"/>
              <a:pPr/>
              <a:t>‹#›</a:t>
            </a:fld>
            <a:endParaRPr lang="en-SG"/>
          </a:p>
        </p:txBody>
      </p:sp>
    </p:spTree>
    <p:extLst>
      <p:ext uri="{BB962C8B-B14F-4D97-AF65-F5344CB8AC3E}">
        <p14:creationId xmlns:p14="http://schemas.microsoft.com/office/powerpoint/2010/main" val="27019276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8106278-7611-4921-8735-E56D78EBEC85}" type="datetimeFigureOut">
              <a:rPr lang="en-SG" smtClean="0"/>
              <a:pPr/>
              <a:t>17/6/2014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25AB9BC-A5E1-4F98-BB72-CCD3485F1188}" type="slidenum">
              <a:rPr lang="en-SG" smtClean="0"/>
              <a:pPr/>
              <a:t>‹#›</a:t>
            </a:fld>
            <a:endParaRPr lang="en-SG"/>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9690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8106278-7611-4921-8735-E56D78EBEC85}" type="datetimeFigureOut">
              <a:rPr lang="en-SG" smtClean="0"/>
              <a:pPr/>
              <a:t>17/6/2014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C25AB9BC-A5E1-4F98-BB72-CCD3485F1188}" type="slidenum">
              <a:rPr lang="en-SG" smtClean="0"/>
              <a:pPr/>
              <a:t>‹#›</a:t>
            </a:fld>
            <a:endParaRPr lang="en-SG"/>
          </a:p>
        </p:txBody>
      </p:sp>
    </p:spTree>
    <p:extLst>
      <p:ext uri="{BB962C8B-B14F-4D97-AF65-F5344CB8AC3E}">
        <p14:creationId xmlns:p14="http://schemas.microsoft.com/office/powerpoint/2010/main" val="1739212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106278-7611-4921-8735-E56D78EBEC85}" type="datetimeFigureOut">
              <a:rPr lang="en-SG" smtClean="0"/>
              <a:pPr/>
              <a:t>17/6/2014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C25AB9BC-A5E1-4F98-BB72-CCD3485F1188}" type="slidenum">
              <a:rPr lang="en-SG" smtClean="0"/>
              <a:pPr/>
              <a:t>‹#›</a:t>
            </a:fld>
            <a:endParaRPr lang="en-SG"/>
          </a:p>
        </p:txBody>
      </p:sp>
    </p:spTree>
    <p:extLst>
      <p:ext uri="{BB962C8B-B14F-4D97-AF65-F5344CB8AC3E}">
        <p14:creationId xmlns:p14="http://schemas.microsoft.com/office/powerpoint/2010/main" val="17209832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106278-7611-4921-8735-E56D78EBEC85}" type="datetimeFigureOut">
              <a:rPr lang="en-SG" smtClean="0"/>
              <a:pPr/>
              <a:t>17/6/2014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C25AB9BC-A5E1-4F98-BB72-CCD3485F1188}" type="slidenum">
              <a:rPr lang="en-SG" smtClean="0"/>
              <a:pPr/>
              <a:t>‹#›</a:t>
            </a:fld>
            <a:endParaRPr lang="en-SG"/>
          </a:p>
        </p:txBody>
      </p:sp>
    </p:spTree>
    <p:extLst>
      <p:ext uri="{BB962C8B-B14F-4D97-AF65-F5344CB8AC3E}">
        <p14:creationId xmlns:p14="http://schemas.microsoft.com/office/powerpoint/2010/main" val="8744232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18106278-7611-4921-8735-E56D78EBEC85}" type="datetimeFigureOut">
              <a:rPr lang="en-SG" smtClean="0"/>
              <a:pPr/>
              <a:t>17/6/2014</a:t>
            </a:fld>
            <a:endParaRPr lang="en-SG"/>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SG">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C25AB9BC-A5E1-4F98-BB72-CCD3485F1188}" type="slidenum">
              <a:rPr lang="en-SG" smtClean="0">
                <a:solidFill>
                  <a:srgbClr val="434342"/>
                </a:solidFill>
              </a:rPr>
              <a:pPr/>
              <a:t>‹#›</a:t>
            </a:fld>
            <a:endParaRPr lang="en-SG">
              <a:solidFill>
                <a:srgbClr val="434342"/>
              </a:solidFill>
            </a:endParaRPr>
          </a:p>
        </p:txBody>
      </p:sp>
    </p:spTree>
    <p:extLst>
      <p:ext uri="{BB962C8B-B14F-4D97-AF65-F5344CB8AC3E}">
        <p14:creationId xmlns:p14="http://schemas.microsoft.com/office/powerpoint/2010/main" val="31375209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106278-7611-4921-8735-E56D78EBEC85}" type="datetimeFigureOut">
              <a:rPr lang="en-SG" smtClean="0"/>
              <a:pPr/>
              <a:t>17/6/2014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25AB9BC-A5E1-4F98-BB72-CCD3485F1188}" type="slidenum">
              <a:rPr lang="en-SG" smtClean="0"/>
              <a:pPr/>
              <a:t>‹#›</a:t>
            </a:fld>
            <a:endParaRPr lang="en-SG"/>
          </a:p>
        </p:txBody>
      </p:sp>
    </p:spTree>
    <p:extLst>
      <p:ext uri="{BB962C8B-B14F-4D97-AF65-F5344CB8AC3E}">
        <p14:creationId xmlns:p14="http://schemas.microsoft.com/office/powerpoint/2010/main" val="15850516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106278-7611-4921-8735-E56D78EBEC85}" type="datetimeFigureOut">
              <a:rPr lang="en-SG" smtClean="0"/>
              <a:pPr/>
              <a:t>17/6/2014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25AB9BC-A5E1-4F98-BB72-CCD3485F1188}" type="slidenum">
              <a:rPr lang="en-SG" smtClean="0"/>
              <a:pPr/>
              <a:t>‹#›</a:t>
            </a:fld>
            <a:endParaRPr lang="en-SG"/>
          </a:p>
        </p:txBody>
      </p:sp>
    </p:spTree>
    <p:extLst>
      <p:ext uri="{BB962C8B-B14F-4D97-AF65-F5344CB8AC3E}">
        <p14:creationId xmlns:p14="http://schemas.microsoft.com/office/powerpoint/2010/main" val="28261840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106278-7611-4921-8735-E56D78EBEC85}" type="datetimeFigureOut">
              <a:rPr lang="en-SG" smtClean="0"/>
              <a:pPr/>
              <a:t>17/6/2014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25AB9BC-A5E1-4F98-BB72-CCD3485F1188}" type="slidenum">
              <a:rPr lang="en-SG" smtClean="0"/>
              <a:pPr/>
              <a:t>‹#›</a:t>
            </a:fld>
            <a:endParaRPr lang="en-SG"/>
          </a:p>
        </p:txBody>
      </p:sp>
    </p:spTree>
    <p:extLst>
      <p:ext uri="{BB962C8B-B14F-4D97-AF65-F5344CB8AC3E}">
        <p14:creationId xmlns:p14="http://schemas.microsoft.com/office/powerpoint/2010/main" val="1759533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74098"/>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000" b="1" kern="1200">
          <a:solidFill>
            <a:srgbClr val="0070C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778494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06278-7611-4921-8735-E56D78EBEC85}" type="datetimeFigureOut">
              <a:rPr lang="en-SG" smtClean="0">
                <a:solidFill>
                  <a:prstClr val="black">
                    <a:tint val="75000"/>
                  </a:prstClr>
                </a:solidFill>
              </a:rPr>
              <a:pPr/>
              <a:t>17/6/2014</a:t>
            </a:fld>
            <a:endParaRPr lang="en-SG">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AB9BC-A5E1-4F98-BB72-CCD3485F1188}" type="slidenum">
              <a:rPr lang="en-SG" smtClean="0">
                <a:solidFill>
                  <a:prstClr val="black">
                    <a:tint val="75000"/>
                  </a:prstClr>
                </a:solidFill>
              </a:rPr>
              <a:pPr/>
              <a:t>‹#›</a:t>
            </a:fld>
            <a:endParaRPr lang="en-SG">
              <a:solidFill>
                <a:prstClr val="black">
                  <a:tint val="75000"/>
                </a:prstClr>
              </a:solidFill>
            </a:endParaRPr>
          </a:p>
        </p:txBody>
      </p:sp>
      <p:grpSp>
        <p:nvGrpSpPr>
          <p:cNvPr id="7" name="Group 6"/>
          <p:cNvGrpSpPr/>
          <p:nvPr userDrawn="1"/>
        </p:nvGrpSpPr>
        <p:grpSpPr>
          <a:xfrm>
            <a:off x="0" y="8544"/>
            <a:ext cx="9144000" cy="6849456"/>
            <a:chOff x="0" y="8544"/>
            <a:chExt cx="9144000" cy="6849456"/>
          </a:xfrm>
        </p:grpSpPr>
        <p:cxnSp>
          <p:nvCxnSpPr>
            <p:cNvPr id="8" name="Straight Connector 7"/>
            <p:cNvCxnSpPr/>
            <p:nvPr/>
          </p:nvCxnSpPr>
          <p:spPr>
            <a:xfrm>
              <a:off x="0" y="2291696"/>
              <a:ext cx="9144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4574848"/>
              <a:ext cx="9144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48000" y="8544"/>
              <a:ext cx="0" cy="684945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96000" y="8544"/>
              <a:ext cx="0" cy="684945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25945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18106278-7611-4921-8735-E56D78EBEC85}" type="datetimeFigureOut">
              <a:rPr lang="en-SG" smtClean="0">
                <a:solidFill>
                  <a:srgbClr val="FFFFFF"/>
                </a:solidFill>
              </a:rPr>
              <a:pPr/>
              <a:t>17/6/2014</a:t>
            </a:fld>
            <a:endParaRPr lang="en-SG">
              <a:solidFill>
                <a:srgbClr val="FFFFFF"/>
              </a:solidFill>
            </a:endParaRPr>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SG">
              <a:solidFill>
                <a:srgbClr val="FFFFFF"/>
              </a:solidFill>
            </a:endParaRPr>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C25AB9BC-A5E1-4F98-BB72-CCD3485F1188}" type="slidenum">
              <a:rPr lang="en-SG" smtClean="0">
                <a:solidFill>
                  <a:srgbClr val="FFFFFF"/>
                </a:solidFill>
              </a:rPr>
              <a:pPr/>
              <a:t>‹#›</a:t>
            </a:fld>
            <a:endParaRPr lang="en-SG">
              <a:solidFill>
                <a:srgbClr val="FFFFFF"/>
              </a:solidFill>
            </a:endParaRPr>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smtClean="0"/>
              <a:t>Click to edit Master title style</a:t>
            </a:r>
            <a:endParaRPr lang="en-US" dirty="0"/>
          </a:p>
        </p:txBody>
      </p:sp>
    </p:spTree>
    <p:extLst>
      <p:ext uri="{BB962C8B-B14F-4D97-AF65-F5344CB8AC3E}">
        <p14:creationId xmlns:p14="http://schemas.microsoft.com/office/powerpoint/2010/main" val="46183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18106278-7611-4921-8735-E56D78EBEC85}" type="datetimeFigureOut">
              <a:rPr lang="en-SG" smtClean="0"/>
              <a:pPr/>
              <a:t>17/6/2014</a:t>
            </a:fld>
            <a:endParaRPr lang="en-SG"/>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SG"/>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C25AB9BC-A5E1-4F98-BB72-CCD3485F1188}" type="slidenum">
              <a:rPr lang="en-SG" smtClean="0"/>
              <a:pPr/>
              <a:t>‹#›</a:t>
            </a:fld>
            <a:endParaRPr lang="en-SG"/>
          </a:p>
        </p:txBody>
      </p:sp>
    </p:spTree>
    <p:extLst>
      <p:ext uri="{BB962C8B-B14F-4D97-AF65-F5344CB8AC3E}">
        <p14:creationId xmlns:p14="http://schemas.microsoft.com/office/powerpoint/2010/main" val="398564109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14.jpe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15.jpe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16.jpe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2.png"/><Relationship Id="rId7" Type="http://schemas.microsoft.com/office/2007/relationships/hdphoto" Target="../media/hdphoto18.wdp"/><Relationship Id="rId2" Type="http://schemas.openxmlformats.org/officeDocument/2006/relationships/image" Target="../media/image121.png"/><Relationship Id="rId1" Type="http://schemas.openxmlformats.org/officeDocument/2006/relationships/slideLayout" Target="../slideLayouts/slideLayout1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27.jpeg"/></Relationships>
</file>

<file path=ppt/slides/_rels/slide107.xml.rels><?xml version="1.0" encoding="UTF-8" standalone="yes"?>
<Relationships xmlns="http://schemas.openxmlformats.org/package/2006/relationships"><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jpeg"/></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3.xml"/><Relationship Id="rId4" Type="http://schemas.openxmlformats.org/officeDocument/2006/relationships/image" Target="../media/image46.tmp"/></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png"/><Relationship Id="rId1" Type="http://schemas.openxmlformats.org/officeDocument/2006/relationships/slideLayout" Target="../slideLayouts/slideLayout13.xml"/><Relationship Id="rId5" Type="http://schemas.openxmlformats.org/officeDocument/2006/relationships/image" Target="../media/image137.png"/><Relationship Id="rId4" Type="http://schemas.openxmlformats.org/officeDocument/2006/relationships/image" Target="../media/image136.png"/></Relationships>
</file>

<file path=ppt/slides/_rels/slide11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2.xml"/><Relationship Id="rId4" Type="http://schemas.openxmlformats.org/officeDocument/2006/relationships/image" Target="../media/image46.tmp"/></Relationships>
</file>

<file path=ppt/slides/_rels/slide1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87.emf"/></Relationships>
</file>

<file path=ppt/slides/_rels/slide126.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customXml" Target="../ink/ink16.xml"/><Relationship Id="rId7" Type="http://schemas.openxmlformats.org/officeDocument/2006/relationships/customXml" Target="../ink/ink18.xml"/><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71.emf"/><Relationship Id="rId5" Type="http://schemas.openxmlformats.org/officeDocument/2006/relationships/customXml" Target="../ink/ink17.xml"/><Relationship Id="rId4" Type="http://schemas.openxmlformats.org/officeDocument/2006/relationships/image" Target="../media/image580.emf"/></Relationships>
</file>

<file path=ppt/slides/_rels/slide12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580.emf"/></Relationships>
</file>

<file path=ppt/slides/_rels/slide128.xml.rels><?xml version="1.0" encoding="UTF-8" standalone="yes"?>
<Relationships xmlns="http://schemas.openxmlformats.org/package/2006/relationships"><Relationship Id="rId26" Type="http://schemas.openxmlformats.org/officeDocument/2006/relationships/image" Target="../media/image97.emf"/><Relationship Id="rId21" Type="http://schemas.openxmlformats.org/officeDocument/2006/relationships/customXml" Target="../ink/ink30.xml"/><Relationship Id="rId42" Type="http://schemas.openxmlformats.org/officeDocument/2006/relationships/customXml" Target="../ink/ink47.xml"/><Relationship Id="rId47" Type="http://schemas.openxmlformats.org/officeDocument/2006/relationships/image" Target="../media/image100.emf"/><Relationship Id="rId63" Type="http://schemas.openxmlformats.org/officeDocument/2006/relationships/customXml" Target="../ink/ink62.xml"/><Relationship Id="rId68" Type="http://schemas.openxmlformats.org/officeDocument/2006/relationships/customXml" Target="../ink/ink65.xml"/><Relationship Id="rId7" Type="http://schemas.openxmlformats.org/officeDocument/2006/relationships/customXml" Target="../ink/ink22.xml"/><Relationship Id="rId2" Type="http://schemas.openxmlformats.org/officeDocument/2006/relationships/notesSlide" Target="../notesSlides/notesSlide65.xml"/><Relationship Id="rId16" Type="http://schemas.openxmlformats.org/officeDocument/2006/relationships/image" Target="../media/image92.emf"/><Relationship Id="rId29" Type="http://schemas.openxmlformats.org/officeDocument/2006/relationships/customXml" Target="../ink/ink35.xml"/><Relationship Id="rId11" Type="http://schemas.openxmlformats.org/officeDocument/2006/relationships/customXml" Target="../ink/ink24.xml"/><Relationship Id="rId24" Type="http://schemas.openxmlformats.org/officeDocument/2006/relationships/image" Target="../media/image96.emf"/><Relationship Id="rId32" Type="http://schemas.openxmlformats.org/officeDocument/2006/relationships/customXml" Target="../ink/ink38.xml"/><Relationship Id="rId37" Type="http://schemas.openxmlformats.org/officeDocument/2006/relationships/customXml" Target="../ink/ink42.xml"/><Relationship Id="rId40" Type="http://schemas.openxmlformats.org/officeDocument/2006/relationships/customXml" Target="../ink/ink45.xml"/><Relationship Id="rId45" Type="http://schemas.openxmlformats.org/officeDocument/2006/relationships/customXml" Target="../ink/ink49.xml"/><Relationship Id="rId53" Type="http://schemas.openxmlformats.org/officeDocument/2006/relationships/customXml" Target="../ink/ink55.xml"/><Relationship Id="rId58" Type="http://schemas.openxmlformats.org/officeDocument/2006/relationships/customXml" Target="../ink/ink59.xml"/><Relationship Id="rId66" Type="http://schemas.openxmlformats.org/officeDocument/2006/relationships/image" Target="../media/image106.emf"/><Relationship Id="rId5" Type="http://schemas.openxmlformats.org/officeDocument/2006/relationships/customXml" Target="../ink/ink21.xml"/><Relationship Id="rId61" Type="http://schemas.openxmlformats.org/officeDocument/2006/relationships/customXml" Target="../ink/ink61.xml"/><Relationship Id="rId19" Type="http://schemas.openxmlformats.org/officeDocument/2006/relationships/customXml" Target="../ink/ink29.xml"/><Relationship Id="rId14" Type="http://schemas.openxmlformats.org/officeDocument/2006/relationships/customXml" Target="../ink/ink26.xml"/><Relationship Id="rId22" Type="http://schemas.openxmlformats.org/officeDocument/2006/relationships/image" Target="../media/image95.emf"/><Relationship Id="rId27" Type="http://schemas.openxmlformats.org/officeDocument/2006/relationships/customXml" Target="../ink/ink33.xml"/><Relationship Id="rId30" Type="http://schemas.openxmlformats.org/officeDocument/2006/relationships/customXml" Target="../ink/ink36.xml"/><Relationship Id="rId35" Type="http://schemas.openxmlformats.org/officeDocument/2006/relationships/customXml" Target="../ink/ink40.xml"/><Relationship Id="rId43" Type="http://schemas.openxmlformats.org/officeDocument/2006/relationships/image" Target="../media/image99.emf"/><Relationship Id="rId48" Type="http://schemas.openxmlformats.org/officeDocument/2006/relationships/customXml" Target="../ink/ink51.xml"/><Relationship Id="rId56" Type="http://schemas.openxmlformats.org/officeDocument/2006/relationships/customXml" Target="../ink/ink57.xml"/><Relationship Id="rId64" Type="http://schemas.openxmlformats.org/officeDocument/2006/relationships/image" Target="../media/image105.emf"/><Relationship Id="rId69" Type="http://schemas.openxmlformats.org/officeDocument/2006/relationships/customXml" Target="../ink/ink66.xml"/><Relationship Id="rId8" Type="http://schemas.openxmlformats.org/officeDocument/2006/relationships/image" Target="../media/image89.emf"/><Relationship Id="rId51" Type="http://schemas.openxmlformats.org/officeDocument/2006/relationships/customXml" Target="../ink/ink54.xml"/><Relationship Id="rId3" Type="http://schemas.openxmlformats.org/officeDocument/2006/relationships/customXml" Target="../ink/ink20.xml"/><Relationship Id="rId12" Type="http://schemas.openxmlformats.org/officeDocument/2006/relationships/customXml" Target="../ink/ink25.xml"/><Relationship Id="rId17" Type="http://schemas.openxmlformats.org/officeDocument/2006/relationships/customXml" Target="../ink/ink28.xml"/><Relationship Id="rId25" Type="http://schemas.openxmlformats.org/officeDocument/2006/relationships/customXml" Target="../ink/ink32.xml"/><Relationship Id="rId33" Type="http://schemas.openxmlformats.org/officeDocument/2006/relationships/customXml" Target="../ink/ink39.xml"/><Relationship Id="rId38" Type="http://schemas.openxmlformats.org/officeDocument/2006/relationships/customXml" Target="../ink/ink43.xml"/><Relationship Id="rId46" Type="http://schemas.openxmlformats.org/officeDocument/2006/relationships/customXml" Target="../ink/ink50.xml"/><Relationship Id="rId59" Type="http://schemas.openxmlformats.org/officeDocument/2006/relationships/customXml" Target="../ink/ink60.xml"/><Relationship Id="rId67" Type="http://schemas.openxmlformats.org/officeDocument/2006/relationships/customXml" Target="../ink/ink64.xml"/><Relationship Id="rId20" Type="http://schemas.openxmlformats.org/officeDocument/2006/relationships/image" Target="../media/image94.emf"/><Relationship Id="rId41" Type="http://schemas.openxmlformats.org/officeDocument/2006/relationships/customXml" Target="../ink/ink46.xml"/><Relationship Id="rId54" Type="http://schemas.openxmlformats.org/officeDocument/2006/relationships/image" Target="../media/image102.emf"/><Relationship Id="rId62" Type="http://schemas.openxmlformats.org/officeDocument/2006/relationships/image" Target="../media/image104.emf"/><Relationship Id="rId70" Type="http://schemas.openxmlformats.org/officeDocument/2006/relationships/image" Target="../media/image107.emf"/><Relationship Id="rId1" Type="http://schemas.openxmlformats.org/officeDocument/2006/relationships/slideLayout" Target="../slideLayouts/slideLayout13.xml"/><Relationship Id="rId6" Type="http://schemas.openxmlformats.org/officeDocument/2006/relationships/image" Target="../media/image88.emf"/><Relationship Id="rId15" Type="http://schemas.openxmlformats.org/officeDocument/2006/relationships/customXml" Target="../ink/ink27.xml"/><Relationship Id="rId23" Type="http://schemas.openxmlformats.org/officeDocument/2006/relationships/customXml" Target="../ink/ink31.xml"/><Relationship Id="rId28" Type="http://schemas.openxmlformats.org/officeDocument/2006/relationships/customXml" Target="../ink/ink34.xml"/><Relationship Id="rId36" Type="http://schemas.openxmlformats.org/officeDocument/2006/relationships/customXml" Target="../ink/ink41.xml"/><Relationship Id="rId49" Type="http://schemas.openxmlformats.org/officeDocument/2006/relationships/customXml" Target="../ink/ink52.xml"/><Relationship Id="rId57" Type="http://schemas.openxmlformats.org/officeDocument/2006/relationships/customXml" Target="../ink/ink58.xml"/><Relationship Id="rId10" Type="http://schemas.openxmlformats.org/officeDocument/2006/relationships/image" Target="../media/image90.emf"/><Relationship Id="rId31" Type="http://schemas.openxmlformats.org/officeDocument/2006/relationships/customXml" Target="../ink/ink37.xml"/><Relationship Id="rId44" Type="http://schemas.openxmlformats.org/officeDocument/2006/relationships/customXml" Target="../ink/ink48.xml"/><Relationship Id="rId52" Type="http://schemas.openxmlformats.org/officeDocument/2006/relationships/image" Target="../media/image101.emf"/><Relationship Id="rId60" Type="http://schemas.openxmlformats.org/officeDocument/2006/relationships/image" Target="../media/image103.emf"/><Relationship Id="rId65" Type="http://schemas.openxmlformats.org/officeDocument/2006/relationships/customXml" Target="../ink/ink63.xml"/><Relationship Id="rId4" Type="http://schemas.openxmlformats.org/officeDocument/2006/relationships/image" Target="../media/image580.emf"/><Relationship Id="rId9" Type="http://schemas.openxmlformats.org/officeDocument/2006/relationships/customXml" Target="../ink/ink23.xml"/><Relationship Id="rId13" Type="http://schemas.openxmlformats.org/officeDocument/2006/relationships/image" Target="../media/image91.emf"/><Relationship Id="rId18" Type="http://schemas.openxmlformats.org/officeDocument/2006/relationships/image" Target="../media/image93.emf"/><Relationship Id="rId39" Type="http://schemas.openxmlformats.org/officeDocument/2006/relationships/customXml" Target="../ink/ink44.xml"/><Relationship Id="rId34" Type="http://schemas.openxmlformats.org/officeDocument/2006/relationships/image" Target="../media/image98.emf"/><Relationship Id="rId50" Type="http://schemas.openxmlformats.org/officeDocument/2006/relationships/customXml" Target="../ink/ink53.xml"/><Relationship Id="rId55" Type="http://schemas.openxmlformats.org/officeDocument/2006/relationships/customXml" Target="../ink/ink56.xml"/></Relationships>
</file>

<file path=ppt/slides/_rels/slide129.xml.rels><?xml version="1.0" encoding="UTF-8" standalone="yes"?>
<Relationships xmlns="http://schemas.openxmlformats.org/package/2006/relationships"><Relationship Id="rId26" Type="http://schemas.openxmlformats.org/officeDocument/2006/relationships/image" Target="../media/image118.emf"/><Relationship Id="rId21" Type="http://schemas.openxmlformats.org/officeDocument/2006/relationships/customXml" Target="../ink/ink77.xml"/><Relationship Id="rId42" Type="http://schemas.openxmlformats.org/officeDocument/2006/relationships/customXml" Target="../ink/ink94.xml"/><Relationship Id="rId47" Type="http://schemas.openxmlformats.org/officeDocument/2006/relationships/image" Target="../media/image121.emf"/><Relationship Id="rId63" Type="http://schemas.openxmlformats.org/officeDocument/2006/relationships/customXml" Target="../ink/ink109.xml"/><Relationship Id="rId68" Type="http://schemas.openxmlformats.org/officeDocument/2006/relationships/customXml" Target="../ink/ink112.xml"/><Relationship Id="rId7" Type="http://schemas.openxmlformats.org/officeDocument/2006/relationships/customXml" Target="../ink/ink69.xml"/><Relationship Id="rId2" Type="http://schemas.openxmlformats.org/officeDocument/2006/relationships/notesSlide" Target="../notesSlides/notesSlide66.xml"/><Relationship Id="rId16" Type="http://schemas.openxmlformats.org/officeDocument/2006/relationships/image" Target="../media/image113.emf"/><Relationship Id="rId29" Type="http://schemas.openxmlformats.org/officeDocument/2006/relationships/customXml" Target="../ink/ink82.xml"/><Relationship Id="rId11" Type="http://schemas.openxmlformats.org/officeDocument/2006/relationships/customXml" Target="../ink/ink71.xml"/><Relationship Id="rId24" Type="http://schemas.openxmlformats.org/officeDocument/2006/relationships/image" Target="../media/image117.emf"/><Relationship Id="rId32" Type="http://schemas.openxmlformats.org/officeDocument/2006/relationships/customXml" Target="../ink/ink85.xml"/><Relationship Id="rId37" Type="http://schemas.openxmlformats.org/officeDocument/2006/relationships/customXml" Target="../ink/ink89.xml"/><Relationship Id="rId40" Type="http://schemas.openxmlformats.org/officeDocument/2006/relationships/customXml" Target="../ink/ink92.xml"/><Relationship Id="rId45" Type="http://schemas.openxmlformats.org/officeDocument/2006/relationships/customXml" Target="../ink/ink96.xml"/><Relationship Id="rId53" Type="http://schemas.openxmlformats.org/officeDocument/2006/relationships/customXml" Target="../ink/ink102.xml"/><Relationship Id="rId58" Type="http://schemas.openxmlformats.org/officeDocument/2006/relationships/customXml" Target="../ink/ink106.xml"/><Relationship Id="rId66" Type="http://schemas.openxmlformats.org/officeDocument/2006/relationships/image" Target="../media/image127.emf"/><Relationship Id="rId5" Type="http://schemas.openxmlformats.org/officeDocument/2006/relationships/customXml" Target="../ink/ink68.xml"/><Relationship Id="rId61" Type="http://schemas.openxmlformats.org/officeDocument/2006/relationships/customXml" Target="../ink/ink108.xml"/><Relationship Id="rId19" Type="http://schemas.openxmlformats.org/officeDocument/2006/relationships/customXml" Target="../ink/ink76.xml"/><Relationship Id="rId14" Type="http://schemas.openxmlformats.org/officeDocument/2006/relationships/customXml" Target="../ink/ink73.xml"/><Relationship Id="rId22" Type="http://schemas.openxmlformats.org/officeDocument/2006/relationships/image" Target="../media/image116.emf"/><Relationship Id="rId27" Type="http://schemas.openxmlformats.org/officeDocument/2006/relationships/customXml" Target="../ink/ink80.xml"/><Relationship Id="rId30" Type="http://schemas.openxmlformats.org/officeDocument/2006/relationships/customXml" Target="../ink/ink83.xml"/><Relationship Id="rId35" Type="http://schemas.openxmlformats.org/officeDocument/2006/relationships/customXml" Target="../ink/ink87.xml"/><Relationship Id="rId43" Type="http://schemas.openxmlformats.org/officeDocument/2006/relationships/image" Target="../media/image120.emf"/><Relationship Id="rId48" Type="http://schemas.openxmlformats.org/officeDocument/2006/relationships/customXml" Target="../ink/ink98.xml"/><Relationship Id="rId56" Type="http://schemas.openxmlformats.org/officeDocument/2006/relationships/customXml" Target="../ink/ink104.xml"/><Relationship Id="rId64" Type="http://schemas.openxmlformats.org/officeDocument/2006/relationships/image" Target="../media/image126.emf"/><Relationship Id="rId69" Type="http://schemas.openxmlformats.org/officeDocument/2006/relationships/customXml" Target="../ink/ink113.xml"/><Relationship Id="rId8" Type="http://schemas.openxmlformats.org/officeDocument/2006/relationships/image" Target="../media/image110.emf"/><Relationship Id="rId51" Type="http://schemas.openxmlformats.org/officeDocument/2006/relationships/customXml" Target="../ink/ink101.xml"/><Relationship Id="rId3" Type="http://schemas.openxmlformats.org/officeDocument/2006/relationships/customXml" Target="../ink/ink67.xml"/><Relationship Id="rId12" Type="http://schemas.openxmlformats.org/officeDocument/2006/relationships/customXml" Target="../ink/ink72.xml"/><Relationship Id="rId17" Type="http://schemas.openxmlformats.org/officeDocument/2006/relationships/customXml" Target="../ink/ink75.xml"/><Relationship Id="rId25" Type="http://schemas.openxmlformats.org/officeDocument/2006/relationships/customXml" Target="../ink/ink79.xml"/><Relationship Id="rId33" Type="http://schemas.openxmlformats.org/officeDocument/2006/relationships/customXml" Target="../ink/ink86.xml"/><Relationship Id="rId38" Type="http://schemas.openxmlformats.org/officeDocument/2006/relationships/customXml" Target="../ink/ink90.xml"/><Relationship Id="rId46" Type="http://schemas.openxmlformats.org/officeDocument/2006/relationships/customXml" Target="../ink/ink97.xml"/><Relationship Id="rId59" Type="http://schemas.openxmlformats.org/officeDocument/2006/relationships/customXml" Target="../ink/ink107.xml"/><Relationship Id="rId67" Type="http://schemas.openxmlformats.org/officeDocument/2006/relationships/customXml" Target="../ink/ink111.xml"/><Relationship Id="rId20" Type="http://schemas.openxmlformats.org/officeDocument/2006/relationships/image" Target="../media/image115.emf"/><Relationship Id="rId41" Type="http://schemas.openxmlformats.org/officeDocument/2006/relationships/customXml" Target="../ink/ink93.xml"/><Relationship Id="rId54" Type="http://schemas.openxmlformats.org/officeDocument/2006/relationships/image" Target="../media/image123.emf"/><Relationship Id="rId62" Type="http://schemas.openxmlformats.org/officeDocument/2006/relationships/image" Target="../media/image125.emf"/><Relationship Id="rId70" Type="http://schemas.openxmlformats.org/officeDocument/2006/relationships/image" Target="../media/image88.emf"/><Relationship Id="rId1" Type="http://schemas.openxmlformats.org/officeDocument/2006/relationships/slideLayout" Target="../slideLayouts/slideLayout13.xml"/><Relationship Id="rId6" Type="http://schemas.openxmlformats.org/officeDocument/2006/relationships/image" Target="../media/image109.emf"/><Relationship Id="rId15" Type="http://schemas.openxmlformats.org/officeDocument/2006/relationships/customXml" Target="../ink/ink74.xml"/><Relationship Id="rId23" Type="http://schemas.openxmlformats.org/officeDocument/2006/relationships/customXml" Target="../ink/ink78.xml"/><Relationship Id="rId28" Type="http://schemas.openxmlformats.org/officeDocument/2006/relationships/customXml" Target="../ink/ink81.xml"/><Relationship Id="rId36" Type="http://schemas.openxmlformats.org/officeDocument/2006/relationships/customXml" Target="../ink/ink88.xml"/><Relationship Id="rId49" Type="http://schemas.openxmlformats.org/officeDocument/2006/relationships/customXml" Target="../ink/ink99.xml"/><Relationship Id="rId57" Type="http://schemas.openxmlformats.org/officeDocument/2006/relationships/customXml" Target="../ink/ink105.xml"/><Relationship Id="rId10" Type="http://schemas.openxmlformats.org/officeDocument/2006/relationships/image" Target="../media/image111.emf"/><Relationship Id="rId31" Type="http://schemas.openxmlformats.org/officeDocument/2006/relationships/customXml" Target="../ink/ink84.xml"/><Relationship Id="rId44" Type="http://schemas.openxmlformats.org/officeDocument/2006/relationships/customXml" Target="../ink/ink95.xml"/><Relationship Id="rId52" Type="http://schemas.openxmlformats.org/officeDocument/2006/relationships/image" Target="../media/image122.emf"/><Relationship Id="rId60" Type="http://schemas.openxmlformats.org/officeDocument/2006/relationships/image" Target="../media/image124.emf"/><Relationship Id="rId65" Type="http://schemas.openxmlformats.org/officeDocument/2006/relationships/customXml" Target="../ink/ink110.xml"/><Relationship Id="rId4" Type="http://schemas.openxmlformats.org/officeDocument/2006/relationships/image" Target="../media/image108.emf"/><Relationship Id="rId9" Type="http://schemas.openxmlformats.org/officeDocument/2006/relationships/customXml" Target="../ink/ink70.xml"/><Relationship Id="rId13" Type="http://schemas.openxmlformats.org/officeDocument/2006/relationships/image" Target="../media/image112.emf"/><Relationship Id="rId18" Type="http://schemas.openxmlformats.org/officeDocument/2006/relationships/image" Target="../media/image114.emf"/><Relationship Id="rId39" Type="http://schemas.openxmlformats.org/officeDocument/2006/relationships/customXml" Target="../ink/ink91.xml"/><Relationship Id="rId34" Type="http://schemas.openxmlformats.org/officeDocument/2006/relationships/image" Target="../media/image119.emf"/><Relationship Id="rId50" Type="http://schemas.openxmlformats.org/officeDocument/2006/relationships/customXml" Target="../ink/ink100.xml"/><Relationship Id="rId55" Type="http://schemas.openxmlformats.org/officeDocument/2006/relationships/customXml" Target="../ink/ink10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microsoft.com/office/2007/relationships/hdphoto" Target="../media/hdphoto4.wdp"/></Relationships>
</file>

<file path=ppt/slides/_rels/slide130.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customXml" Target="../ink/ink121.xml"/><Relationship Id="rId3" Type="http://schemas.openxmlformats.org/officeDocument/2006/relationships/customXml" Target="../ink/ink114.xml"/><Relationship Id="rId7" Type="http://schemas.openxmlformats.org/officeDocument/2006/relationships/customXml" Target="../ink/ink116.xml"/><Relationship Id="rId12" Type="http://schemas.openxmlformats.org/officeDocument/2006/relationships/customXml" Target="../ink/ink120.xml"/><Relationship Id="rId2" Type="http://schemas.openxmlformats.org/officeDocument/2006/relationships/notesSlide" Target="../notesSlides/notesSlide67.xml"/><Relationship Id="rId16" Type="http://schemas.openxmlformats.org/officeDocument/2006/relationships/image" Target="../media/image80.emf"/><Relationship Id="rId1" Type="http://schemas.openxmlformats.org/officeDocument/2006/relationships/slideLayout" Target="../slideLayouts/slideLayout13.xml"/><Relationship Id="rId6" Type="http://schemas.openxmlformats.org/officeDocument/2006/relationships/image" Target="../media/image78.emf"/><Relationship Id="rId11" Type="http://schemas.openxmlformats.org/officeDocument/2006/relationships/customXml" Target="../ink/ink119.xml"/><Relationship Id="rId5" Type="http://schemas.openxmlformats.org/officeDocument/2006/relationships/customXml" Target="../ink/ink115.xml"/><Relationship Id="rId15" Type="http://schemas.openxmlformats.org/officeDocument/2006/relationships/customXml" Target="../ink/ink123.xml"/><Relationship Id="rId10" Type="http://schemas.openxmlformats.org/officeDocument/2006/relationships/customXml" Target="../ink/ink118.xml"/><Relationship Id="rId4" Type="http://schemas.openxmlformats.org/officeDocument/2006/relationships/image" Target="../media/image132.emf"/><Relationship Id="rId9" Type="http://schemas.openxmlformats.org/officeDocument/2006/relationships/customXml" Target="../ink/ink117.xml"/><Relationship Id="rId14" Type="http://schemas.openxmlformats.org/officeDocument/2006/relationships/customXml" Target="../ink/ink122.xml"/></Relationships>
</file>

<file path=ppt/slides/_rels/slide131.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customXml" Target="../ink/ink129.xml"/><Relationship Id="rId18" Type="http://schemas.openxmlformats.org/officeDocument/2006/relationships/image" Target="../media/image80.emf"/><Relationship Id="rId3" Type="http://schemas.openxmlformats.org/officeDocument/2006/relationships/slideLayout" Target="../slideLayouts/slideLayout13.xml"/><Relationship Id="rId7" Type="http://schemas.openxmlformats.org/officeDocument/2006/relationships/customXml" Target="../ink/ink125.xml"/><Relationship Id="rId12" Type="http://schemas.openxmlformats.org/officeDocument/2006/relationships/customXml" Target="../ink/ink128.xml"/><Relationship Id="rId17" Type="http://schemas.openxmlformats.org/officeDocument/2006/relationships/customXml" Target="../ink/ink133.xml"/><Relationship Id="rId2" Type="http://schemas.openxmlformats.org/officeDocument/2006/relationships/video" Target="../media/media1.wmv"/><Relationship Id="rId16" Type="http://schemas.openxmlformats.org/officeDocument/2006/relationships/customXml" Target="../ink/ink132.xml"/><Relationship Id="rId1" Type="http://schemas.microsoft.com/office/2007/relationships/media" Target="../media/media1.wmv"/><Relationship Id="rId6" Type="http://schemas.openxmlformats.org/officeDocument/2006/relationships/image" Target="../media/image132.emf"/><Relationship Id="rId11" Type="http://schemas.openxmlformats.org/officeDocument/2006/relationships/customXml" Target="../ink/ink127.xml"/><Relationship Id="rId5" Type="http://schemas.openxmlformats.org/officeDocument/2006/relationships/customXml" Target="../ink/ink124.xml"/><Relationship Id="rId15" Type="http://schemas.openxmlformats.org/officeDocument/2006/relationships/customXml" Target="../ink/ink131.xml"/><Relationship Id="rId10" Type="http://schemas.openxmlformats.org/officeDocument/2006/relationships/image" Target="../media/image79.emf"/><Relationship Id="rId19" Type="http://schemas.openxmlformats.org/officeDocument/2006/relationships/image" Target="../media/image141.png"/><Relationship Id="rId4" Type="http://schemas.openxmlformats.org/officeDocument/2006/relationships/notesSlide" Target="../notesSlides/notesSlide68.xml"/><Relationship Id="rId9" Type="http://schemas.openxmlformats.org/officeDocument/2006/relationships/customXml" Target="../ink/ink126.xml"/><Relationship Id="rId14" Type="http://schemas.openxmlformats.org/officeDocument/2006/relationships/customXml" Target="../ink/ink130.xml"/></Relationships>
</file>

<file path=ppt/slides/_rels/slide132.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customXml" Target="../ink/ink141.xml"/><Relationship Id="rId18" Type="http://schemas.openxmlformats.org/officeDocument/2006/relationships/image" Target="../media/image143.png"/><Relationship Id="rId3" Type="http://schemas.openxmlformats.org/officeDocument/2006/relationships/customXml" Target="../ink/ink134.xml"/><Relationship Id="rId7" Type="http://schemas.openxmlformats.org/officeDocument/2006/relationships/customXml" Target="../ink/ink136.xml"/><Relationship Id="rId12" Type="http://schemas.openxmlformats.org/officeDocument/2006/relationships/customXml" Target="../ink/ink140.xml"/><Relationship Id="rId17" Type="http://schemas.openxmlformats.org/officeDocument/2006/relationships/image" Target="../media/image142.png"/><Relationship Id="rId2" Type="http://schemas.openxmlformats.org/officeDocument/2006/relationships/notesSlide" Target="../notesSlides/notesSlide69.xml"/><Relationship Id="rId16" Type="http://schemas.openxmlformats.org/officeDocument/2006/relationships/image" Target="../media/image80.emf"/><Relationship Id="rId1" Type="http://schemas.openxmlformats.org/officeDocument/2006/relationships/slideLayout" Target="../slideLayouts/slideLayout13.xml"/><Relationship Id="rId6" Type="http://schemas.openxmlformats.org/officeDocument/2006/relationships/image" Target="../media/image78.emf"/><Relationship Id="rId11" Type="http://schemas.openxmlformats.org/officeDocument/2006/relationships/customXml" Target="../ink/ink139.xml"/><Relationship Id="rId5" Type="http://schemas.openxmlformats.org/officeDocument/2006/relationships/customXml" Target="../ink/ink135.xml"/><Relationship Id="rId15" Type="http://schemas.openxmlformats.org/officeDocument/2006/relationships/customXml" Target="../ink/ink143.xml"/><Relationship Id="rId10" Type="http://schemas.openxmlformats.org/officeDocument/2006/relationships/customXml" Target="../ink/ink138.xml"/><Relationship Id="rId4" Type="http://schemas.openxmlformats.org/officeDocument/2006/relationships/image" Target="../media/image132.emf"/><Relationship Id="rId9" Type="http://schemas.openxmlformats.org/officeDocument/2006/relationships/customXml" Target="../ink/ink137.xml"/><Relationship Id="rId14" Type="http://schemas.openxmlformats.org/officeDocument/2006/relationships/customXml" Target="../ink/ink14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143.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143.png"/></Relationships>
</file>

<file path=ppt/slides/_rels/slide1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43.pn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19.png"/><Relationship Id="rId4" Type="http://schemas.microsoft.com/office/2007/relationships/hdphoto" Target="../media/hdphoto4.wdp"/><Relationship Id="rId9" Type="http://schemas.openxmlformats.org/officeDocument/2006/relationships/image" Target="../media/image24.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 Id="rId4" Type="http://schemas.openxmlformats.org/officeDocument/2006/relationships/image" Target="../media/image1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19.png"/><Relationship Id="rId10" Type="http://schemas.openxmlformats.org/officeDocument/2006/relationships/image" Target="../media/image25.png"/><Relationship Id="rId4" Type="http://schemas.microsoft.com/office/2007/relationships/hdphoto" Target="../media/hdphoto4.wdp"/><Relationship Id="rId9" Type="http://schemas.openxmlformats.org/officeDocument/2006/relationships/image" Target="../media/image24.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7.png"/><Relationship Id="rId1" Type="http://schemas.openxmlformats.org/officeDocument/2006/relationships/slideLayout" Target="../slideLayouts/slideLayout13.xml"/><Relationship Id="rId5" Type="http://schemas.openxmlformats.org/officeDocument/2006/relationships/image" Target="../media/image148.png"/><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150.png"/></Relationships>
</file>

<file path=ppt/slides/_rels/slide1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image" Target="../media/image150.png"/></Relationships>
</file>

<file path=ppt/slides/_rels/slide16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152.jpeg"/></Relationships>
</file>

<file path=ppt/slides/_rels/slide16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152.jpeg"/><Relationship Id="rId5" Type="http://schemas.openxmlformats.org/officeDocument/2006/relationships/image" Target="../media/image150.png"/><Relationship Id="rId4" Type="http://schemas.microsoft.com/office/2007/relationships/hdphoto" Target="../media/hdphoto19.wdp"/></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55.jpeg"/><Relationship Id="rId1" Type="http://schemas.openxmlformats.org/officeDocument/2006/relationships/slideLayout" Target="../slideLayouts/slideLayout13.xml"/><Relationship Id="rId4" Type="http://schemas.openxmlformats.org/officeDocument/2006/relationships/image" Target="../media/image154.jpeg"/></Relationships>
</file>

<file path=ppt/slides/_rels/slide16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56.jpeg"/><Relationship Id="rId1" Type="http://schemas.openxmlformats.org/officeDocument/2006/relationships/slideLayout" Target="../slideLayouts/slideLayout13.xml"/><Relationship Id="rId4" Type="http://schemas.openxmlformats.org/officeDocument/2006/relationships/image" Target="../media/image154.jpeg"/></Relationships>
</file>

<file path=ppt/slides/_rels/slide16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7.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58.jpeg"/><Relationship Id="rId1" Type="http://schemas.openxmlformats.org/officeDocument/2006/relationships/slideLayout" Target="../slideLayouts/slideLayout13.xml"/><Relationship Id="rId5" Type="http://schemas.openxmlformats.org/officeDocument/2006/relationships/image" Target="../media/image160.jpeg"/><Relationship Id="rId4" Type="http://schemas.openxmlformats.org/officeDocument/2006/relationships/image" Target="../media/image159.png"/></Relationships>
</file>

<file path=ppt/slides/_rels/slide171.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3.xml"/><Relationship Id="rId6" Type="http://schemas.openxmlformats.org/officeDocument/2006/relationships/image" Target="../media/image165.png"/><Relationship Id="rId5" Type="http://schemas.microsoft.com/office/2007/relationships/hdphoto" Target="../media/hdphoto22.wdp"/><Relationship Id="rId4" Type="http://schemas.openxmlformats.org/officeDocument/2006/relationships/image" Target="../media/image164.png"/></Relationships>
</file>

<file path=ppt/slides/_rels/slide173.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46.emf"/><Relationship Id="rId7" Type="http://schemas.openxmlformats.org/officeDocument/2006/relationships/customXml" Target="../ink/ink146.xml"/><Relationship Id="rId2" Type="http://schemas.openxmlformats.org/officeDocument/2006/relationships/customXml" Target="../ink/ink144.xml"/><Relationship Id="rId1" Type="http://schemas.openxmlformats.org/officeDocument/2006/relationships/slideLayout" Target="../slideLayouts/slideLayout13.xml"/><Relationship Id="rId6" Type="http://schemas.openxmlformats.org/officeDocument/2006/relationships/image" Target="../media/image45.emf"/><Relationship Id="rId5" Type="http://schemas.openxmlformats.org/officeDocument/2006/relationships/customXml" Target="../ink/ink145.xml"/><Relationship Id="rId4" Type="http://schemas.openxmlformats.org/officeDocument/2006/relationships/image" Target="../media/image100.emf"/></Relationships>
</file>

<file path=ppt/slides/_rels/slide177.xml.rels><?xml version="1.0" encoding="UTF-8" standalone="yes"?>
<Relationships xmlns="http://schemas.openxmlformats.org/package/2006/relationships"><Relationship Id="rId8" Type="http://schemas.openxmlformats.org/officeDocument/2006/relationships/customXml" Target="../ink/ink148.xml"/><Relationship Id="rId3" Type="http://schemas.openxmlformats.org/officeDocument/2006/relationships/slideLayout" Target="../slideLayouts/slideLayout13.xml"/><Relationship Id="rId7" Type="http://schemas.openxmlformats.org/officeDocument/2006/relationships/image" Target="../media/image167.png"/><Relationship Id="rId2" Type="http://schemas.openxmlformats.org/officeDocument/2006/relationships/video" Target="file:///D:\myDocs\my%20talks\Teaching%20Luncheon%20Dec%202013\Slides%20in%20the%20jungle.wmv" TargetMode="External"/><Relationship Id="rId1" Type="http://schemas.microsoft.com/office/2007/relationships/media" Target="file:///D:\myDocs\my%20talks\Teaching%20Luncheon%20Dec%202013\Slides%20in%20the%20jungle.wmv" TargetMode="External"/><Relationship Id="rId6" Type="http://schemas.openxmlformats.org/officeDocument/2006/relationships/image" Target="../media/image100.emf"/><Relationship Id="rId4" Type="http://schemas.openxmlformats.org/officeDocument/2006/relationships/customXml" Target="../ink/ink147.xml"/><Relationship Id="rId9" Type="http://schemas.openxmlformats.org/officeDocument/2006/relationships/image" Target="../media/image74.emf"/></Relationships>
</file>

<file path=ppt/slides/_rels/slide1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12.png"/><Relationship Id="rId3" Type="http://schemas.openxmlformats.org/officeDocument/2006/relationships/image" Target="../media/image20.png"/><Relationship Id="rId7" Type="http://schemas.openxmlformats.org/officeDocument/2006/relationships/image" Target="../media/image23.jpeg"/><Relationship Id="rId12"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11.png"/><Relationship Id="rId5" Type="http://schemas.openxmlformats.org/officeDocument/2006/relationships/image" Target="../media/image21.jpeg"/><Relationship Id="rId15" Type="http://schemas.openxmlformats.org/officeDocument/2006/relationships/image" Target="../media/image14.png"/><Relationship Id="rId10"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168.png"/><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9.tmp"/><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58.emf"/><Relationship Id="rId5" Type="http://schemas.openxmlformats.org/officeDocument/2006/relationships/image" Target="../media/image41.gif"/><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6.tmp"/><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6" Type="http://schemas.openxmlformats.org/officeDocument/2006/relationships/image" Target="../media/image6.png"/><Relationship Id="rId1" Type="http://schemas.openxmlformats.org/officeDocument/2006/relationships/slideLayout" Target="../slideLayouts/slideLayout2.xml"/><Relationship Id="rId15" Type="http://schemas.openxmlformats.org/officeDocument/2006/relationships/image" Target="../media/image5.png"/><Relationship Id="rId14" Type="http://schemas.openxmlformats.org/officeDocument/2006/relationships/image" Target="../media/image45.emf"/></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7.wdp"/></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8.wdp"/></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6.tmp"/></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4.emf"/></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microsoft.com/office/2007/relationships/hdphoto" Target="../media/hdphoto9.wdp"/></Relationships>
</file>

<file path=ppt/slides/_rels/slide46.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48.emf"/><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2.emf"/></Relationships>
</file>

<file path=ppt/slides/_rels/slide5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2.emf"/></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microsoft.com/office/2007/relationships/hdphoto" Target="../media/hdphoto10.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customXml" Target="../ink/ink4.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75.png"/><Relationship Id="rId7"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customXml" Target="../ink/ink11.xml"/><Relationship Id="rId4" Type="http://schemas.microsoft.com/office/2007/relationships/hdphoto" Target="../media/hdphoto11.wdp"/><Relationship Id="rId9" Type="http://schemas.openxmlformats.org/officeDocument/2006/relationships/image" Target="../media/image56.emf"/></Relationships>
</file>

<file path=ppt/slides/_rels/slide6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5.png"/><Relationship Id="rId7" Type="http://schemas.openxmlformats.org/officeDocument/2006/relationships/image" Target="../media/image73.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74.png"/><Relationship Id="rId10" Type="http://schemas.openxmlformats.org/officeDocument/2006/relationships/image" Target="../media/image78.png"/><Relationship Id="rId4" Type="http://schemas.microsoft.com/office/2007/relationships/hdphoto" Target="../media/hdphoto11.wdp"/><Relationship Id="rId9"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2.png"/><Relationship Id="rId3" Type="http://schemas.openxmlformats.org/officeDocument/2006/relationships/customXml" Target="../ink/ink5.xml"/><Relationship Id="rId12" Type="http://schemas.openxmlformats.org/officeDocument/2006/relationships/image" Target="../media/image9.emf"/><Relationship Id="rId17" Type="http://schemas.openxmlformats.org/officeDocument/2006/relationships/image" Target="../media/image12.emf"/><Relationship Id="rId2" Type="http://schemas.openxmlformats.org/officeDocument/2006/relationships/notesSlide" Target="../notesSlides/notesSlide6.xml"/><Relationship Id="rId16" Type="http://schemas.openxmlformats.org/officeDocument/2006/relationships/customXml" Target="../ink/ink6.xml"/><Relationship Id="rId20" Type="http://schemas.openxmlformats.org/officeDocument/2006/relationships/image" Target="../media/image14.png"/><Relationship Id="rId1" Type="http://schemas.openxmlformats.org/officeDocument/2006/relationships/slideLayout" Target="../slideLayouts/slideLayout2.xml"/><Relationship Id="rId15" Type="http://schemas.microsoft.com/office/2007/relationships/hdphoto" Target="../media/hdphoto3.wdp"/><Relationship Id="rId19" Type="http://schemas.openxmlformats.org/officeDocument/2006/relationships/image" Target="../media/image13.png"/><Relationship Id="rId1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13.png"/><Relationship Id="rId5" Type="http://schemas.microsoft.com/office/2007/relationships/hdphoto" Target="../media/hdphoto3.wdp"/><Relationship Id="rId10"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2.emf"/></Relationships>
</file>

<file path=ppt/slides/_rels/slide8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46.tmp"/></Relationships>
</file>

<file path=ppt/slides/_rels/slide81.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image" Target="../media/image95.gif"/><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4.gif"/><Relationship Id="rId5" Type="http://schemas.openxmlformats.org/officeDocument/2006/relationships/image" Target="../media/image93.gif"/><Relationship Id="rId4" Type="http://schemas.openxmlformats.org/officeDocument/2006/relationships/image" Target="../media/image92.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98.png"/><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46.tmp"/></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35.xml"/><Relationship Id="rId5" Type="http://schemas.openxmlformats.org/officeDocument/2006/relationships/image" Target="../media/image46.tmp"/><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98.png"/><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102.jpeg"/><Relationship Id="rId7" Type="http://schemas.microsoft.com/office/2007/relationships/hdphoto" Target="../media/hdphoto13.wdp"/><Relationship Id="rId2" Type="http://schemas.openxmlformats.org/officeDocument/2006/relationships/image" Target="../media/image101.jpeg"/><Relationship Id="rId1" Type="http://schemas.openxmlformats.org/officeDocument/2006/relationships/slideLayout" Target="../slideLayouts/slideLayout13.xml"/><Relationship Id="rId6" Type="http://schemas.openxmlformats.org/officeDocument/2006/relationships/image" Target="../media/image103.jpeg"/><Relationship Id="rId5" Type="http://schemas.openxmlformats.org/officeDocument/2006/relationships/image" Target="../media/image69.emf"/><Relationship Id="rId4" Type="http://schemas.openxmlformats.org/officeDocument/2006/relationships/customXml" Target="../ink/ink14.xml"/></Relationships>
</file>

<file path=ppt/slides/_rels/slide8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3.xml"/><Relationship Id="rId4" Type="http://schemas.openxmlformats.org/officeDocument/2006/relationships/image" Target="../media/image15.tmp"/></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 Id="rId5" Type="http://schemas.openxmlformats.org/officeDocument/2006/relationships/image" Target="../media/image109.png"/><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14.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15.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16.jpe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 Id="rId5" Type="http://schemas.openxmlformats.org/officeDocument/2006/relationships/image" Target="../media/image120.png"/><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704" y="152400"/>
            <a:ext cx="7543800" cy="914400"/>
          </a:xfrm>
        </p:spPr>
        <p:txBody>
          <a:bodyPr>
            <a:normAutofit/>
          </a:bodyPr>
          <a:lstStyle/>
          <a:p>
            <a:pPr algn="l"/>
            <a:r>
              <a:rPr lang="en-US" sz="3600" b="1" dirty="0" smtClean="0">
                <a:solidFill>
                  <a:schemeClr val="bg1">
                    <a:lumMod val="50000"/>
                  </a:schemeClr>
                </a:solidFill>
              </a:rPr>
              <a:t>Visual Design Basics for Non-Designers</a:t>
            </a:r>
            <a:endParaRPr lang="en-SG" sz="3600" b="1" dirty="0">
              <a:solidFill>
                <a:schemeClr val="bg1">
                  <a:lumMod val="50000"/>
                </a:schemeClr>
              </a:solidFill>
            </a:endParaRPr>
          </a:p>
        </p:txBody>
      </p:sp>
      <p:sp>
        <p:nvSpPr>
          <p:cNvPr id="3" name="Subtitle 2"/>
          <p:cNvSpPr>
            <a:spLocks noGrp="1"/>
          </p:cNvSpPr>
          <p:nvPr>
            <p:ph type="subTitle" idx="1"/>
          </p:nvPr>
        </p:nvSpPr>
        <p:spPr>
          <a:xfrm>
            <a:off x="814161" y="818652"/>
            <a:ext cx="3343564" cy="381000"/>
          </a:xfrm>
        </p:spPr>
        <p:txBody>
          <a:bodyPr>
            <a:noAutofit/>
          </a:bodyPr>
          <a:lstStyle/>
          <a:p>
            <a:pPr algn="l"/>
            <a:r>
              <a:rPr lang="en-US" sz="2400" dirty="0" smtClean="0">
                <a:solidFill>
                  <a:schemeClr val="bg1">
                    <a:lumMod val="65000"/>
                  </a:schemeClr>
                </a:solidFill>
              </a:rPr>
              <a:t>For Orbital – Jun 2014</a:t>
            </a:r>
            <a:endParaRPr lang="en-SG" sz="2400" dirty="0">
              <a:solidFill>
                <a:schemeClr val="bg1">
                  <a:lumMod val="65000"/>
                </a:schemeClr>
              </a:solidFill>
            </a:endParaRPr>
          </a:p>
        </p:txBody>
      </p:sp>
      <p:sp>
        <p:nvSpPr>
          <p:cNvPr id="6" name="TextBox 5"/>
          <p:cNvSpPr txBox="1"/>
          <p:nvPr/>
        </p:nvSpPr>
        <p:spPr>
          <a:xfrm>
            <a:off x="828506" y="1759803"/>
            <a:ext cx="7430656" cy="830997"/>
          </a:xfrm>
          <a:prstGeom prst="rect">
            <a:avLst/>
          </a:prstGeom>
          <a:noFill/>
        </p:spPr>
        <p:txBody>
          <a:bodyPr wrap="square" rtlCol="0">
            <a:spAutoFit/>
          </a:bodyPr>
          <a:lstStyle/>
          <a:p>
            <a:r>
              <a:rPr lang="en-US" sz="2400" dirty="0" smtClean="0">
                <a:solidFill>
                  <a:srgbClr val="0070C0"/>
                </a:solidFill>
              </a:rPr>
              <a:t>Exercise:    </a:t>
            </a:r>
            <a:br>
              <a:rPr lang="en-US" sz="2400" dirty="0" smtClean="0">
                <a:solidFill>
                  <a:srgbClr val="0070C0"/>
                </a:solidFill>
              </a:rPr>
            </a:br>
            <a:r>
              <a:rPr lang="en-US" sz="2400" dirty="0" smtClean="0">
                <a:solidFill>
                  <a:srgbClr val="0070C0"/>
                </a:solidFill>
              </a:rPr>
              <a:t>Complete the slide below by adding a suitable photo.</a:t>
            </a:r>
            <a:endParaRPr lang="en-SG" sz="2400" dirty="0">
              <a:solidFill>
                <a:srgbClr val="0070C0"/>
              </a:solidFill>
            </a:endParaRPr>
          </a:p>
        </p:txBody>
      </p:sp>
      <p:sp>
        <p:nvSpPr>
          <p:cNvPr id="7" name="Rectangle 6"/>
          <p:cNvSpPr/>
          <p:nvPr/>
        </p:nvSpPr>
        <p:spPr>
          <a:xfrm>
            <a:off x="918206" y="2743200"/>
            <a:ext cx="7315200" cy="3886200"/>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sz="2800" b="1" dirty="0" smtClean="0">
                <a:solidFill>
                  <a:srgbClr val="0070C0"/>
                </a:solidFill>
                <a:latin typeface="Trebuchet MS" panose="020B0603020202020204" pitchFamily="34" charset="0"/>
              </a:rPr>
              <a:t> </a:t>
            </a:r>
            <a:r>
              <a:rPr lang="en-SG" sz="2400" b="1" dirty="0" smtClean="0">
                <a:solidFill>
                  <a:srgbClr val="0070C0"/>
                </a:solidFill>
                <a:latin typeface="Trebuchet MS" panose="020B0603020202020204" pitchFamily="34" charset="0"/>
              </a:rPr>
              <a:t>15 </a:t>
            </a:r>
            <a:r>
              <a:rPr lang="en-SG" sz="2400" b="1" dirty="0">
                <a:solidFill>
                  <a:srgbClr val="0070C0"/>
                </a:solidFill>
                <a:latin typeface="Trebuchet MS" panose="020B0603020202020204" pitchFamily="34" charset="0"/>
              </a:rPr>
              <a:t>billion gallons of </a:t>
            </a:r>
            <a:r>
              <a:rPr lang="en-SG" sz="2400" b="1" dirty="0" smtClean="0">
                <a:solidFill>
                  <a:srgbClr val="0070C0"/>
                </a:solidFill>
                <a:latin typeface="Trebuchet MS" panose="020B0603020202020204" pitchFamily="34" charset="0"/>
              </a:rPr>
              <a:t>fizzy drinks sold </a:t>
            </a:r>
            <a:r>
              <a:rPr lang="en-SG" sz="2400" b="1" dirty="0">
                <a:solidFill>
                  <a:srgbClr val="0070C0"/>
                </a:solidFill>
                <a:latin typeface="Trebuchet MS" panose="020B0603020202020204" pitchFamily="34" charset="0"/>
              </a:rPr>
              <a:t>each </a:t>
            </a:r>
            <a:r>
              <a:rPr lang="en-SG" sz="2400" b="1" dirty="0" smtClean="0">
                <a:solidFill>
                  <a:srgbClr val="0070C0"/>
                </a:solidFill>
                <a:latin typeface="Trebuchet MS" panose="020B0603020202020204" pitchFamily="34" charset="0"/>
              </a:rPr>
              <a:t>year</a:t>
            </a:r>
            <a:endParaRPr lang="en-SG" sz="2400" b="1" dirty="0">
              <a:solidFill>
                <a:srgbClr val="0070C0"/>
              </a:solidFill>
              <a:latin typeface="Trebuchet MS" panose="020B0603020202020204" pitchFamily="34" charset="0"/>
            </a:endParaRPr>
          </a:p>
        </p:txBody>
      </p:sp>
    </p:spTree>
    <p:extLst>
      <p:ext uri="{BB962C8B-B14F-4D97-AF65-F5344CB8AC3E}">
        <p14:creationId xmlns:p14="http://schemas.microsoft.com/office/powerpoint/2010/main" val="3417752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PSlideAnimated201406151416402424">
    <p:spTree>
      <p:nvGrpSpPr>
        <p:cNvPr id="1" name=""/>
        <p:cNvGrpSpPr/>
        <p:nvPr/>
      </p:nvGrpSpPr>
      <p:grpSpPr>
        <a:xfrm>
          <a:off x="0" y="0"/>
          <a:ext cx="0" cy="0"/>
          <a:chOff x="0" y="0"/>
          <a:chExt cx="0" cy="0"/>
        </a:xfrm>
      </p:grpSpPr>
      <p:sp>
        <p:nvSpPr>
          <p:cNvPr id="14" name="know"/>
          <p:cNvSpPr txBox="1"/>
          <p:nvPr/>
        </p:nvSpPr>
        <p:spPr>
          <a:xfrm>
            <a:off x="7101098" y="4269991"/>
            <a:ext cx="976939" cy="461665"/>
          </a:xfrm>
          <a:prstGeom prst="rect">
            <a:avLst/>
          </a:prstGeom>
          <a:noFill/>
          <a:ln>
            <a:noFill/>
          </a:ln>
        </p:spPr>
        <p:txBody>
          <a:bodyPr wrap="square" rtlCol="0">
            <a:spAutoFit/>
          </a:bodyPr>
          <a:lstStyle/>
          <a:p>
            <a:r>
              <a:rPr lang="en-US" sz="2400" dirty="0" smtClean="0">
                <a:solidFill>
                  <a:srgbClr val="C00000"/>
                </a:solidFill>
              </a:rPr>
              <a:t>know</a:t>
            </a:r>
          </a:p>
        </p:txBody>
      </p:sp>
      <p:sp>
        <p:nvSpPr>
          <p:cNvPr id="15" name="believe"/>
          <p:cNvSpPr txBox="1"/>
          <p:nvPr/>
        </p:nvSpPr>
        <p:spPr>
          <a:xfrm>
            <a:off x="6858837" y="4948560"/>
            <a:ext cx="1219200" cy="461665"/>
          </a:xfrm>
          <a:prstGeom prst="rect">
            <a:avLst/>
          </a:prstGeom>
          <a:noFill/>
          <a:ln>
            <a:noFill/>
          </a:ln>
        </p:spPr>
        <p:txBody>
          <a:bodyPr wrap="square" rtlCol="0">
            <a:spAutoFit/>
          </a:bodyPr>
          <a:lstStyle/>
          <a:p>
            <a:r>
              <a:rPr lang="en-US" sz="2400" dirty="0" smtClean="0">
                <a:solidFill>
                  <a:srgbClr val="C00000"/>
                </a:solidFill>
              </a:rPr>
              <a:t>believe</a:t>
            </a:r>
          </a:p>
        </p:txBody>
      </p:sp>
      <p:sp>
        <p:nvSpPr>
          <p:cNvPr id="16" name="do"/>
          <p:cNvSpPr txBox="1"/>
          <p:nvPr/>
        </p:nvSpPr>
        <p:spPr>
          <a:xfrm>
            <a:off x="7468437" y="5634360"/>
            <a:ext cx="609600" cy="461665"/>
          </a:xfrm>
          <a:prstGeom prst="rect">
            <a:avLst/>
          </a:prstGeom>
          <a:noFill/>
          <a:ln>
            <a:noFill/>
          </a:ln>
        </p:spPr>
        <p:txBody>
          <a:bodyPr wrap="square" rtlCol="0">
            <a:spAutoFit/>
          </a:bodyPr>
          <a:lstStyle/>
          <a:p>
            <a:r>
              <a:rPr lang="en-US" sz="2400" dirty="0" smtClean="0">
                <a:solidFill>
                  <a:srgbClr val="C00000"/>
                </a:solidFill>
              </a:rPr>
              <a:t>do</a:t>
            </a:r>
            <a:endParaRPr lang="en-SG" sz="2400" dirty="0">
              <a:solidFill>
                <a:srgbClr val="C00000"/>
              </a:solidFill>
            </a:endParaRPr>
          </a:p>
        </p:txBody>
      </p:sp>
      <p:pic>
        <p:nvPicPr>
          <p:cNvPr id="2" name="PPIndicator201406151416402698"/>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1082070952"/>
      </p:ext>
    </p:extLst>
  </p:cSld>
  <p:clrMapOvr>
    <a:masterClrMapping/>
  </p:clrMapOvr>
  <mc:AlternateContent xmlns:mc="http://schemas.openxmlformats.org/markup-compatibility/2006" xmlns:p14="http://schemas.microsoft.com/office/powerpoint/2010/main">
    <mc:Choice Requires="p14">
      <p:transition spd="med" p14:dur="700" advClick="0" advTm="0"/>
    </mc:Choice>
    <mc:Fallback xmlns="">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par>
                          <p:cTn id="9" fill="hold">
                            <p:stCondLst>
                              <p:cond delay="0"/>
                            </p:stCondLst>
                            <p:childTnLst>
                              <p:par>
                                <p:cTn id="10" presetID="42" presetClass="path" presetSubtype="0" fill="hold" grpId="0" nodeType="afterEffect">
                                  <p:stCondLst>
                                    <p:cond delay="0"/>
                                  </p:stCondLst>
                                  <p:childTnLst>
                                    <p:animMotion origin="layout" path="M 0 0 C 0.02485186 -0.2262245 0.02485186 -0.2262245 0.04970372 -0.4524491 E" pathEditMode="relative" ptsTypes="">
                                      <p:cBhvr>
                                        <p:cTn id="11" dur="500" fill="hold"/>
                                        <p:tgtEl>
                                          <p:spTgt spid="14"/>
                                        </p:tgtEl>
                                        <p:attrNameLst>
                                          <p:attrName>ppt_x</p:attrName>
                                          <p:attrName>ppt_y</p:attrName>
                                        </p:attrNameLst>
                                      </p:cBhvr>
                                    </p:animMotion>
                                  </p:childTnLst>
                                </p:cTn>
                              </p:par>
                              <p:par>
                                <p:cTn id="12" presetID="42" presetClass="path" presetSubtype="0" fill="hold" grpId="0" nodeType="withEffect">
                                  <p:stCondLst>
                                    <p:cond delay="0"/>
                                  </p:stCondLst>
                                  <p:childTnLst>
                                    <p:animMotion origin="layout" path="M 0 0 C 0.02485186 -0.1641339 0.02485186 -0.1641339 0.04970372 -0.3282679 E" pathEditMode="relative" ptsTypes="">
                                      <p:cBhvr>
                                        <p:cTn id="13" dur="500" fill="hold"/>
                                        <p:tgtEl>
                                          <p:spTgt spid="15"/>
                                        </p:tgtEl>
                                        <p:attrNameLst>
                                          <p:attrName>ppt_x</p:attrName>
                                          <p:attrName>ppt_y</p:attrName>
                                        </p:attrNameLst>
                                      </p:cBhvr>
                                    </p:animMotion>
                                  </p:childTnLst>
                                </p:cTn>
                              </p:par>
                              <p:par>
                                <p:cTn id="14" presetID="42" presetClass="path" presetSubtype="0" fill="hold" grpId="0" nodeType="withEffect">
                                  <p:stCondLst>
                                    <p:cond delay="0"/>
                                  </p:stCondLst>
                                  <p:childTnLst>
                                    <p:animMotion origin="layout" path="M 0 0 C 0.02485186 -0.1156956 0.02485186 -0.1156956 0.04970372 -0.2313912 E" pathEditMode="relative" ptsTypes="">
                                      <p:cBhvr>
                                        <p:cTn id="15" dur="5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3422770301_c4d5b82065"/>
          <p:cNvPicPr>
            <a:picLocks noChangeAspect="1" noChangeArrowheads="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1019"/>
          <a:stretch/>
        </p:blipFill>
        <p:spPr bwMode="auto">
          <a:xfrm>
            <a:off x="-18612" y="0"/>
            <a:ext cx="916261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0107" y="458604"/>
            <a:ext cx="8163645" cy="646331"/>
          </a:xfrm>
          <a:prstGeom prst="rect">
            <a:avLst/>
          </a:prstGeom>
          <a:solidFill>
            <a:schemeClr val="bg1">
              <a:alpha val="33000"/>
            </a:schemeClr>
          </a:solidFill>
        </p:spPr>
        <p:txBody>
          <a:bodyPr wrap="square">
            <a:spAutoFit/>
          </a:bodyPr>
          <a:lstStyle/>
          <a:p>
            <a:pPr algn="r"/>
            <a:r>
              <a:rPr lang="en-US" sz="3600" b="1" dirty="0" err="1"/>
              <a:t>Lorem</a:t>
            </a:r>
            <a:r>
              <a:rPr lang="en-US" sz="3600" b="1" dirty="0"/>
              <a:t> </a:t>
            </a:r>
            <a:r>
              <a:rPr lang="en-US" sz="3600" b="1" dirty="0" err="1"/>
              <a:t>ipsum</a:t>
            </a:r>
            <a:r>
              <a:rPr lang="en-US" sz="3600" b="1" dirty="0"/>
              <a:t> dolor sit </a:t>
            </a:r>
            <a:r>
              <a:rPr lang="en-US" sz="3600" b="1" dirty="0" err="1"/>
              <a:t>amet</a:t>
            </a:r>
            <a:r>
              <a:rPr lang="en-US" sz="3600" b="1" dirty="0"/>
              <a:t>, </a:t>
            </a:r>
            <a:r>
              <a:rPr lang="en-US" sz="3600" b="1" dirty="0" err="1"/>
              <a:t>consectetuer</a:t>
            </a:r>
            <a:endParaRPr lang="en-US" sz="3600" b="1" dirty="0"/>
          </a:p>
        </p:txBody>
      </p:sp>
    </p:spTree>
    <p:extLst>
      <p:ext uri="{BB962C8B-B14F-4D97-AF65-F5344CB8AC3E}">
        <p14:creationId xmlns:p14="http://schemas.microsoft.com/office/powerpoint/2010/main" val="3496472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307521849_881f735b17"/>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63"/>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p:nvPr/>
        </p:nvSpPr>
        <p:spPr>
          <a:xfrm>
            <a:off x="4135299" y="548616"/>
            <a:ext cx="4531882" cy="1200329"/>
          </a:xfrm>
          <a:prstGeom prst="rect">
            <a:avLst/>
          </a:prstGeom>
          <a:solidFill>
            <a:schemeClr val="bg1">
              <a:alpha val="33000"/>
            </a:schemeClr>
          </a:solidFill>
        </p:spPr>
        <p:txBody>
          <a:bodyPr wrap="square">
            <a:spAutoFit/>
          </a:bodyPr>
          <a:lstStyle/>
          <a:p>
            <a:pPr algn="r"/>
            <a:r>
              <a:rPr lang="en-US" sz="3600" b="1" dirty="0" err="1"/>
              <a:t>Lorem</a:t>
            </a:r>
            <a:r>
              <a:rPr lang="en-US" sz="3600" b="1" dirty="0"/>
              <a:t> </a:t>
            </a:r>
            <a:r>
              <a:rPr lang="en-US" sz="3600" b="1" dirty="0" err="1"/>
              <a:t>ipsum</a:t>
            </a:r>
            <a:r>
              <a:rPr lang="en-US" sz="3600" b="1" dirty="0"/>
              <a:t> dolor sit </a:t>
            </a:r>
            <a:r>
              <a:rPr lang="en-US" sz="3600" b="1" dirty="0" err="1"/>
              <a:t>amet</a:t>
            </a:r>
            <a:r>
              <a:rPr lang="en-US" sz="3600" b="1" dirty="0"/>
              <a:t>, </a:t>
            </a:r>
            <a:r>
              <a:rPr lang="en-US" sz="3600" b="1" dirty="0" err="1"/>
              <a:t>consectetuer</a:t>
            </a:r>
            <a:endParaRPr lang="en-US" sz="3600" b="1" dirty="0"/>
          </a:p>
        </p:txBody>
      </p:sp>
    </p:spTree>
    <p:extLst>
      <p:ext uri="{BB962C8B-B14F-4D97-AF65-F5344CB8AC3E}">
        <p14:creationId xmlns:p14="http://schemas.microsoft.com/office/powerpoint/2010/main" val="4060906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3562235487_3d2e5602f7"/>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12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1460" y="548616"/>
            <a:ext cx="4320576" cy="1200329"/>
          </a:xfrm>
          <a:prstGeom prst="rect">
            <a:avLst/>
          </a:prstGeom>
          <a:solidFill>
            <a:schemeClr val="bg1">
              <a:alpha val="33000"/>
            </a:schemeClr>
          </a:solidFill>
        </p:spPr>
        <p:txBody>
          <a:bodyPr wrap="square">
            <a:spAutoFit/>
          </a:bodyPr>
          <a:lstStyle/>
          <a:p>
            <a:r>
              <a:rPr lang="en-US" sz="3600" b="1" dirty="0" err="1"/>
              <a:t>Lorem</a:t>
            </a:r>
            <a:r>
              <a:rPr lang="en-US" sz="3600" b="1" dirty="0"/>
              <a:t> </a:t>
            </a:r>
            <a:r>
              <a:rPr lang="en-US" sz="3600" b="1" dirty="0" err="1"/>
              <a:t>ipsum</a:t>
            </a:r>
            <a:r>
              <a:rPr lang="en-US" sz="3600" b="1" dirty="0"/>
              <a:t> dolor </a:t>
            </a:r>
            <a:br>
              <a:rPr lang="en-US" sz="3600" b="1" dirty="0"/>
            </a:br>
            <a:r>
              <a:rPr lang="en-US" sz="3600" b="1" dirty="0"/>
              <a:t>sit </a:t>
            </a:r>
            <a:r>
              <a:rPr lang="en-US" sz="3600" b="1" dirty="0" err="1"/>
              <a:t>amet</a:t>
            </a:r>
            <a:r>
              <a:rPr lang="en-US" sz="3600" b="1" dirty="0"/>
              <a:t>, </a:t>
            </a:r>
            <a:r>
              <a:rPr lang="en-US" sz="3600" b="1" dirty="0" err="1"/>
              <a:t>consec</a:t>
            </a:r>
            <a:endParaRPr lang="en-US" sz="3600" b="1" dirty="0"/>
          </a:p>
        </p:txBody>
      </p:sp>
    </p:spTree>
    <p:extLst>
      <p:ext uri="{BB962C8B-B14F-4D97-AF65-F5344CB8AC3E}">
        <p14:creationId xmlns:p14="http://schemas.microsoft.com/office/powerpoint/2010/main" val="2662640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4" name="Picture 10" descr="3158139232_68f84029ec"/>
          <p:cNvPicPr>
            <a:picLocks noChangeAspect="1" noChangeArrowheads="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0716" t="15106" b="8104"/>
          <a:stretch/>
        </p:blipFill>
        <p:spPr bwMode="auto">
          <a:xfrm>
            <a:off x="-114300" y="8545"/>
            <a:ext cx="9251415" cy="68494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0" y="6212409"/>
            <a:ext cx="4572000" cy="276999"/>
          </a:xfrm>
          <a:prstGeom prst="rect">
            <a:avLst/>
          </a:prstGeom>
        </p:spPr>
        <p:txBody>
          <a:bodyPr>
            <a:spAutoFit/>
          </a:bodyPr>
          <a:lstStyle/>
          <a:p>
            <a:pPr algn="r"/>
            <a:r>
              <a:rPr lang="en-US" sz="1200" dirty="0" smtClean="0">
                <a:solidFill>
                  <a:schemeClr val="tx1">
                    <a:lumMod val="65000"/>
                    <a:lumOff val="35000"/>
                  </a:schemeClr>
                </a:solidFill>
              </a:rPr>
              <a:t>Credit: http</a:t>
            </a:r>
            <a:r>
              <a:rPr lang="en-US" sz="1200" dirty="0">
                <a:solidFill>
                  <a:schemeClr val="tx1">
                    <a:lumMod val="65000"/>
                    <a:lumOff val="35000"/>
                  </a:schemeClr>
                </a:solidFill>
              </a:rPr>
              <a:t>://www.flickr.com/photos/26611570@N04/3158139232</a:t>
            </a:r>
          </a:p>
        </p:txBody>
      </p:sp>
      <p:sp>
        <p:nvSpPr>
          <p:cNvPr id="6" name="[Rectangle 5]"/>
          <p:cNvSpPr/>
          <p:nvPr/>
        </p:nvSpPr>
        <p:spPr>
          <a:xfrm>
            <a:off x="1331568" y="278580"/>
            <a:ext cx="7020936" cy="646331"/>
          </a:xfrm>
          <a:prstGeom prst="rect">
            <a:avLst/>
          </a:prstGeom>
          <a:solidFill>
            <a:schemeClr val="bg1">
              <a:alpha val="33000"/>
            </a:schemeClr>
          </a:solidFill>
        </p:spPr>
        <p:txBody>
          <a:bodyPr wrap="square">
            <a:spAutoFit/>
          </a:bodyPr>
          <a:lstStyle/>
          <a:p>
            <a:r>
              <a:rPr lang="en-US" sz="3600" b="1" dirty="0" err="1"/>
              <a:t>Lorem</a:t>
            </a:r>
            <a:r>
              <a:rPr lang="en-US" sz="3600" b="1" dirty="0"/>
              <a:t> </a:t>
            </a:r>
            <a:r>
              <a:rPr lang="en-US" sz="3600" b="1" dirty="0" err="1"/>
              <a:t>ipsum</a:t>
            </a:r>
            <a:r>
              <a:rPr lang="en-US" sz="3600" b="1" dirty="0"/>
              <a:t> </a:t>
            </a:r>
            <a:r>
              <a:rPr lang="en-US" sz="3600" b="1" dirty="0" smtClean="0"/>
              <a:t>dolor sit </a:t>
            </a:r>
            <a:r>
              <a:rPr lang="en-US" sz="3600" b="1" dirty="0" err="1"/>
              <a:t>amet</a:t>
            </a:r>
            <a:r>
              <a:rPr lang="en-US" sz="3600" b="1" dirty="0"/>
              <a:t>, </a:t>
            </a:r>
            <a:r>
              <a:rPr lang="en-US" sz="3600" b="1" dirty="0" err="1"/>
              <a:t>consec</a:t>
            </a:r>
            <a:endParaRPr lang="en-US" sz="3600" b="1" dirty="0"/>
          </a:p>
        </p:txBody>
      </p:sp>
    </p:spTree>
    <p:extLst>
      <p:ext uri="{BB962C8B-B14F-4D97-AF65-F5344CB8AC3E}">
        <p14:creationId xmlns:p14="http://schemas.microsoft.com/office/powerpoint/2010/main" val="2251311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Group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3429000"/>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Group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3429000"/>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Group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32170"/>
            <a:ext cx="4572000" cy="3429000"/>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Group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32170"/>
            <a:ext cx="4572000" cy="3429000"/>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2155" y1="38583" x2="71983" y2="99606"/>
                        <a14:foregroundMark x1="87500" y1="53543" x2="57328" y2="90157"/>
                        <a14:foregroundMark x1="44397" y1="71260" x2="0" y2="89370"/>
                        <a14:foregroundMark x1="62069" y1="61811" x2="98276" y2="86220"/>
                        <a14:foregroundMark x1="9483" y1="68898" x2="98276" y2="68898"/>
                        <a14:foregroundMark x1="11207" y1="95276" x2="99569" y2="91339"/>
                        <a14:foregroundMark x1="74569" y1="78740" x2="97414" y2="98031"/>
                        <a14:foregroundMark x1="11638" y1="22835" x2="9483" y2="2362"/>
                      </a14:backgroundRemoval>
                    </a14:imgEffect>
                  </a14:imgLayer>
                </a14:imgProps>
              </a:ext>
              <a:ext uri="{28A0092B-C50C-407E-A947-70E740481C1C}">
                <a14:useLocalDpi xmlns:a14="http://schemas.microsoft.com/office/drawing/2010/main" val="0"/>
              </a:ext>
            </a:extLst>
          </a:blip>
          <a:srcRect/>
          <a:stretch>
            <a:fillRect/>
          </a:stretch>
        </p:blipFill>
        <p:spPr bwMode="auto">
          <a:xfrm>
            <a:off x="2663588" y="3034000"/>
            <a:ext cx="2209800" cy="24193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3]"/>
          <p:cNvGrpSpPr/>
          <p:nvPr/>
        </p:nvGrpSpPr>
        <p:grpSpPr>
          <a:xfrm>
            <a:off x="3131808" y="5200034"/>
            <a:ext cx="4361019" cy="1382514"/>
            <a:chOff x="3159508" y="4884937"/>
            <a:chExt cx="4361019" cy="1382514"/>
          </a:xfrm>
          <a:effectLst>
            <a:outerShdw blurRad="50800" dist="38100" algn="l" rotWithShape="0">
              <a:prstClr val="black">
                <a:alpha val="40000"/>
              </a:prstClr>
            </a:outerShdw>
          </a:effectLst>
        </p:grpSpPr>
        <p:sp>
          <p:nvSpPr>
            <p:cNvPr id="9" name="Freeform 8"/>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Vary photo colors to get a ‘consistent’ look</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1" name="Rectangle 10"/>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61801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770"/>
                                        </p:tgtEl>
                                        <p:attrNameLst>
                                          <p:attrName>style.visibility</p:attrName>
                                        </p:attrNameLst>
                                      </p:cBhvr>
                                      <p:to>
                                        <p:strVal val="visible"/>
                                      </p:to>
                                    </p:set>
                                    <p:anim calcmode="lin" valueType="num">
                                      <p:cBhvr additive="base">
                                        <p:cTn id="11" dur="500" fill="hold"/>
                                        <p:tgtEl>
                                          <p:spTgt spid="32770"/>
                                        </p:tgtEl>
                                        <p:attrNameLst>
                                          <p:attrName>ppt_x</p:attrName>
                                        </p:attrNameLst>
                                      </p:cBhvr>
                                      <p:tavLst>
                                        <p:tav tm="0">
                                          <p:val>
                                            <p:strVal val="#ppt_x"/>
                                          </p:val>
                                        </p:tav>
                                        <p:tav tm="100000">
                                          <p:val>
                                            <p:strVal val="#ppt_x"/>
                                          </p:val>
                                        </p:tav>
                                      </p:tavLst>
                                    </p:anim>
                                    <p:anim calcmode="lin" valueType="num">
                                      <p:cBhvr additive="base">
                                        <p:cTn id="12" dur="500" fill="hold"/>
                                        <p:tgtEl>
                                          <p:spTgt spid="327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oup 3]"/>
          <p:cNvSpPr/>
          <p:nvPr/>
        </p:nvSpPr>
        <p:spPr>
          <a:xfrm>
            <a:off x="2141676" y="1088688"/>
            <a:ext cx="2160288" cy="14401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nk 11]"/>
          <p:cNvSpPr txBox="1"/>
          <p:nvPr/>
        </p:nvSpPr>
        <p:spPr>
          <a:xfrm>
            <a:off x="4481988" y="1178700"/>
            <a:ext cx="2340312" cy="4298079"/>
          </a:xfrm>
          <a:prstGeom prst="homePlate">
            <a:avLst>
              <a:gd name="adj" fmla="val 22374"/>
            </a:avLst>
          </a:prstGeom>
          <a:solidFill>
            <a:srgbClr val="00B050"/>
          </a:solidFill>
          <a:ln>
            <a:noFill/>
          </a:ln>
        </p:spPr>
        <p:txBody>
          <a:bodyPr wrap="square" rtlCol="0">
            <a:noAutofit/>
          </a:bodyPr>
          <a:lstStyle/>
          <a:p>
            <a:endParaRPr lang="en-US" sz="2400" b="1" dirty="0" smtClean="0">
              <a:solidFill>
                <a:schemeClr val="bg1"/>
              </a:solidFill>
            </a:endParaRPr>
          </a:p>
          <a:p>
            <a:pPr marL="176213"/>
            <a:r>
              <a:rPr lang="en-US" sz="2400" b="1" dirty="0" smtClean="0">
                <a:solidFill>
                  <a:schemeClr val="bg1"/>
                </a:solidFill>
              </a:rPr>
              <a:t>See</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Understand</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Feel</a:t>
            </a:r>
          </a:p>
        </p:txBody>
      </p:sp>
      <p:grpSp>
        <p:nvGrpSpPr>
          <p:cNvPr id="2052" name="Group 2051"/>
          <p:cNvGrpSpPr/>
          <p:nvPr/>
        </p:nvGrpSpPr>
        <p:grpSpPr>
          <a:xfrm>
            <a:off x="791496" y="4266604"/>
            <a:ext cx="1170156" cy="1232672"/>
            <a:chOff x="2141676" y="4907262"/>
            <a:chExt cx="1170156" cy="1232672"/>
          </a:xfrm>
        </p:grpSpPr>
        <p:sp>
          <p:nvSpPr>
            <p:cNvPr id="17" name="Rectangle 16"/>
            <p:cNvSpPr/>
            <p:nvPr/>
          </p:nvSpPr>
          <p:spPr>
            <a:xfrm>
              <a:off x="2141676" y="4907262"/>
              <a:ext cx="1170156" cy="900120"/>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atin typeface="Cambria" panose="02040503050406030204" pitchFamily="18" charset="0"/>
                </a:rPr>
                <a:t>T</a:t>
              </a:r>
              <a:endParaRPr lang="en-SG" sz="8000" b="1" dirty="0">
                <a:latin typeface="Cambria" panose="02040503050406030204" pitchFamily="18" charset="0"/>
              </a:endParaRPr>
            </a:p>
          </p:txBody>
        </p:sp>
        <p:sp>
          <p:nvSpPr>
            <p:cNvPr id="31" name="Rectangle 30"/>
            <p:cNvSpPr/>
            <p:nvPr/>
          </p:nvSpPr>
          <p:spPr>
            <a:xfrm>
              <a:off x="2141676" y="5807382"/>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TEXT</a:t>
              </a:r>
              <a:endParaRPr lang="en-SG" sz="2400" b="1" dirty="0">
                <a:latin typeface="+mj-lt"/>
              </a:endParaRPr>
            </a:p>
          </p:txBody>
        </p:sp>
      </p:grpSp>
      <p:grpSp>
        <p:nvGrpSpPr>
          <p:cNvPr id="2054" name="Group 2053"/>
          <p:cNvGrpSpPr/>
          <p:nvPr/>
        </p:nvGrpSpPr>
        <p:grpSpPr>
          <a:xfrm>
            <a:off x="791496" y="2726632"/>
            <a:ext cx="1170156" cy="1222098"/>
            <a:chOff x="881848" y="4907262"/>
            <a:chExt cx="1170156" cy="1222098"/>
          </a:xfrm>
        </p:grpSpPr>
        <p:sp>
          <p:nvSpPr>
            <p:cNvPr id="24" name="Rectangle 23"/>
            <p:cNvSpPr/>
            <p:nvPr/>
          </p:nvSpPr>
          <p:spPr>
            <a:xfrm>
              <a:off x="881848" y="4907262"/>
              <a:ext cx="1170156" cy="1170156"/>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0" b="1" dirty="0">
                <a:latin typeface="Cambria" panose="02040503050406030204" pitchFamily="18" charset="0"/>
              </a:endParaRPr>
            </a:p>
          </p:txBody>
        </p:sp>
        <p:grpSp>
          <p:nvGrpSpPr>
            <p:cNvPr id="28" name="Group 27"/>
            <p:cNvGrpSpPr/>
            <p:nvPr/>
          </p:nvGrpSpPr>
          <p:grpSpPr>
            <a:xfrm>
              <a:off x="971860" y="5097631"/>
              <a:ext cx="990132" cy="671681"/>
              <a:chOff x="2861772" y="5187980"/>
              <a:chExt cx="990132" cy="671681"/>
            </a:xfrm>
          </p:grpSpPr>
          <p:sp>
            <p:nvSpPr>
              <p:cNvPr id="18" name="Rounded Rectangle 17"/>
              <p:cNvSpPr/>
              <p:nvPr/>
            </p:nvSpPr>
            <p:spPr>
              <a:xfrm>
                <a:off x="3131808" y="518798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ounded Rectangle 25"/>
              <p:cNvSpPr/>
              <p:nvPr/>
            </p:nvSpPr>
            <p:spPr>
              <a:xfrm>
                <a:off x="2861772" y="567930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ounded Rectangle 26"/>
              <p:cNvSpPr/>
              <p:nvPr/>
            </p:nvSpPr>
            <p:spPr>
              <a:xfrm>
                <a:off x="3401844" y="5679637"/>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Elbow Connector 19"/>
              <p:cNvCxnSpPr>
                <a:stCxn id="18" idx="2"/>
                <a:endCxn id="26" idx="0"/>
              </p:cNvCxnSpPr>
              <p:nvPr/>
            </p:nvCxnSpPr>
            <p:spPr>
              <a:xfrm rot="5400000">
                <a:off x="3066172" y="5388634"/>
                <a:ext cx="311296"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2"/>
                <a:endCxn id="27" idx="0"/>
              </p:cNvCxnSpPr>
              <p:nvPr/>
            </p:nvCxnSpPr>
            <p:spPr>
              <a:xfrm rot="16200000" flipH="1">
                <a:off x="3336040" y="5388802"/>
                <a:ext cx="311633"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81848" y="5796808"/>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DIAGs</a:t>
              </a:r>
              <a:endParaRPr lang="en-SG" sz="2000" b="1" dirty="0">
                <a:latin typeface="+mj-lt"/>
              </a:endParaRPr>
            </a:p>
          </p:txBody>
        </p:sp>
      </p:grpSp>
      <p:grpSp>
        <p:nvGrpSpPr>
          <p:cNvPr id="2049" name="Group 2048"/>
          <p:cNvGrpSpPr/>
          <p:nvPr/>
        </p:nvGrpSpPr>
        <p:grpSpPr>
          <a:xfrm>
            <a:off x="791496" y="1178700"/>
            <a:ext cx="1170156" cy="1230058"/>
            <a:chOff x="3401844" y="4916498"/>
            <a:chExt cx="1170156" cy="1230058"/>
          </a:xfrm>
        </p:grpSpPr>
        <p:pic>
          <p:nvPicPr>
            <p:cNvPr id="2053" name="Picture 5" descr="https://encrypted-tbn0.gstatic.com/images?q=tbn:ANd9GcRLzCGqbmlW50tjAfdADqm5H1LyrasN5A0Otkx_votEIxAfWUSq"/>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881"/>
            <a:stretch/>
          </p:blipFill>
          <p:spPr bwMode="auto">
            <a:xfrm>
              <a:off x="3401844" y="4916498"/>
              <a:ext cx="1170156" cy="112474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1844" y="5814004"/>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PHOTOS</a:t>
              </a:r>
              <a:endParaRPr lang="en-SG" sz="2000" b="1" dirty="0">
                <a:latin typeface="+mj-lt"/>
              </a:endParaRPr>
            </a:p>
          </p:txBody>
        </p:sp>
      </p:grpSp>
      <p:grpSp>
        <p:nvGrpSpPr>
          <p:cNvPr id="2066" name="Group 2065"/>
          <p:cNvGrpSpPr/>
          <p:nvPr/>
        </p:nvGrpSpPr>
        <p:grpSpPr>
          <a:xfrm>
            <a:off x="2312887" y="2726632"/>
            <a:ext cx="1800240" cy="1228564"/>
            <a:chOff x="5292096" y="4461469"/>
            <a:chExt cx="1800240" cy="1228564"/>
          </a:xfrm>
        </p:grpSpPr>
        <p:sp>
          <p:nvSpPr>
            <p:cNvPr id="60" name="Rectangle 59"/>
            <p:cNvSpPr/>
            <p:nvPr/>
          </p:nvSpPr>
          <p:spPr>
            <a:xfrm>
              <a:off x="5292096" y="4461469"/>
              <a:ext cx="1800240" cy="12060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5292096" y="5357481"/>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PLACEMENT</a:t>
              </a:r>
              <a:endParaRPr lang="en-SG" sz="2400" b="1" dirty="0">
                <a:latin typeface="+mj-lt"/>
              </a:endParaRPr>
            </a:p>
          </p:txBody>
        </p:sp>
        <p:sp>
          <p:nvSpPr>
            <p:cNvPr id="2058" name="Rounded Rectangle 2057"/>
            <p:cNvSpPr/>
            <p:nvPr/>
          </p:nvSpPr>
          <p:spPr>
            <a:xfrm>
              <a:off x="5382108" y="4581123"/>
              <a:ext cx="900120" cy="726924"/>
            </a:xfrm>
            <a:prstGeom prst="roundRect">
              <a:avLst>
                <a:gd name="adj" fmla="val 91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ounded Rectangle 52"/>
            <p:cNvSpPr/>
            <p:nvPr/>
          </p:nvSpPr>
          <p:spPr>
            <a:xfrm>
              <a:off x="6359787" y="4581124"/>
              <a:ext cx="642537" cy="475656"/>
            </a:xfrm>
            <a:prstGeom prst="roundRect">
              <a:avLst>
                <a:gd name="adj" fmla="val 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ounded Rectangle 53"/>
            <p:cNvSpPr/>
            <p:nvPr/>
          </p:nvSpPr>
          <p:spPr>
            <a:xfrm>
              <a:off x="6359787" y="5134331"/>
              <a:ext cx="642537" cy="173715"/>
            </a:xfrm>
            <a:prstGeom prst="roundRect">
              <a:avLst>
                <a:gd name="adj" fmla="val 239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4" name="Group 2063"/>
          <p:cNvGrpSpPr/>
          <p:nvPr/>
        </p:nvGrpSpPr>
        <p:grpSpPr>
          <a:xfrm>
            <a:off x="2294157" y="4266604"/>
            <a:ext cx="1800240" cy="1230058"/>
            <a:chOff x="3401844" y="3114383"/>
            <a:chExt cx="1800240" cy="1230058"/>
          </a:xfrm>
        </p:grpSpPr>
        <p:sp>
          <p:nvSpPr>
            <p:cNvPr id="55" name="Rectangle 54"/>
            <p:cNvSpPr/>
            <p:nvPr/>
          </p:nvSpPr>
          <p:spPr>
            <a:xfrm>
              <a:off x="3401844" y="3114383"/>
              <a:ext cx="1800240" cy="12300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401844" y="4011889"/>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BEHAVIOR</a:t>
              </a:r>
              <a:endParaRPr lang="en-SG" sz="2400" b="1" dirty="0">
                <a:latin typeface="+mj-lt"/>
              </a:endParaRPr>
            </a:p>
          </p:txBody>
        </p:sp>
        <p:sp>
          <p:nvSpPr>
            <p:cNvPr id="2062" name="Freeform 2061"/>
            <p:cNvSpPr/>
            <p:nvPr/>
          </p:nvSpPr>
          <p:spPr>
            <a:xfrm>
              <a:off x="3817143" y="3294407"/>
              <a:ext cx="1121569" cy="501542"/>
            </a:xfrm>
            <a:custGeom>
              <a:avLst/>
              <a:gdLst>
                <a:gd name="connsiteX0" fmla="*/ 0 w 1042988"/>
                <a:gd name="connsiteY0" fmla="*/ 180975 h 492918"/>
                <a:gd name="connsiteX1" fmla="*/ 138113 w 1042988"/>
                <a:gd name="connsiteY1" fmla="*/ 0 h 492918"/>
                <a:gd name="connsiteX2" fmla="*/ 716756 w 1042988"/>
                <a:gd name="connsiteY2" fmla="*/ 492918 h 492918"/>
                <a:gd name="connsiteX3" fmla="*/ 1042988 w 1042988"/>
                <a:gd name="connsiteY3" fmla="*/ 69056 h 492918"/>
                <a:gd name="connsiteX0" fmla="*/ 0 w 1042988"/>
                <a:gd name="connsiteY0" fmla="*/ 190604 h 502547"/>
                <a:gd name="connsiteX1" fmla="*/ 138113 w 1042988"/>
                <a:gd name="connsiteY1" fmla="*/ 9629 h 502547"/>
                <a:gd name="connsiteX2" fmla="*/ 716756 w 1042988"/>
                <a:gd name="connsiteY2" fmla="*/ 502547 h 502547"/>
                <a:gd name="connsiteX3" fmla="*/ 1042988 w 1042988"/>
                <a:gd name="connsiteY3" fmla="*/ 78685 h 5025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341 h 500250"/>
                <a:gd name="connsiteX1" fmla="*/ 138113 w 1042988"/>
                <a:gd name="connsiteY1" fmla="*/ 366 h 500250"/>
                <a:gd name="connsiteX2" fmla="*/ 716756 w 1042988"/>
                <a:gd name="connsiteY2" fmla="*/ 493284 h 500250"/>
                <a:gd name="connsiteX3" fmla="*/ 1042988 w 1042988"/>
                <a:gd name="connsiteY3" fmla="*/ 69422 h 500250"/>
                <a:gd name="connsiteX0" fmla="*/ 0 w 1042988"/>
                <a:gd name="connsiteY0" fmla="*/ 181391 h 493348"/>
                <a:gd name="connsiteX1" fmla="*/ 138113 w 1042988"/>
                <a:gd name="connsiteY1" fmla="*/ 416 h 493348"/>
                <a:gd name="connsiteX2" fmla="*/ 716756 w 1042988"/>
                <a:gd name="connsiteY2" fmla="*/ 493334 h 493348"/>
                <a:gd name="connsiteX3" fmla="*/ 1042988 w 1042988"/>
                <a:gd name="connsiteY3" fmla="*/ 69472 h 493348"/>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121569"/>
                <a:gd name="connsiteY0" fmla="*/ 196570 h 501542"/>
                <a:gd name="connsiteX1" fmla="*/ 216694 w 1121569"/>
                <a:gd name="connsiteY1" fmla="*/ 8451 h 501542"/>
                <a:gd name="connsiteX2" fmla="*/ 795337 w 1121569"/>
                <a:gd name="connsiteY2" fmla="*/ 501369 h 501542"/>
                <a:gd name="connsiteX3" fmla="*/ 1121569 w 1121569"/>
                <a:gd name="connsiteY3" fmla="*/ 77507 h 501542"/>
              </a:gdLst>
              <a:ahLst/>
              <a:cxnLst>
                <a:cxn ang="0">
                  <a:pos x="connsiteX0" y="connsiteY0"/>
                </a:cxn>
                <a:cxn ang="0">
                  <a:pos x="connsiteX1" y="connsiteY1"/>
                </a:cxn>
                <a:cxn ang="0">
                  <a:pos x="connsiteX2" y="connsiteY2"/>
                </a:cxn>
                <a:cxn ang="0">
                  <a:pos x="connsiteX3" y="connsiteY3"/>
                </a:cxn>
              </a:cxnLst>
              <a:rect l="l" t="t" r="r" b="b"/>
              <a:pathLst>
                <a:path w="1121569" h="501542">
                  <a:moveTo>
                    <a:pt x="0" y="196570"/>
                  </a:moveTo>
                  <a:cubicBezTo>
                    <a:pt x="12701" y="150533"/>
                    <a:pt x="84138" y="-42349"/>
                    <a:pt x="216694" y="8451"/>
                  </a:cubicBezTo>
                  <a:cubicBezTo>
                    <a:pt x="349250" y="59251"/>
                    <a:pt x="624681" y="511687"/>
                    <a:pt x="795337" y="501369"/>
                  </a:cubicBezTo>
                  <a:cubicBezTo>
                    <a:pt x="965993" y="491051"/>
                    <a:pt x="1055687" y="254513"/>
                    <a:pt x="1121569" y="77507"/>
                  </a:cubicBezTo>
                </a:path>
              </a:pathLst>
            </a:custGeom>
            <a:noFill/>
            <a:ln w="571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60" name="Flowchart: Connector 2059"/>
            <p:cNvSpPr/>
            <p:nvPr/>
          </p:nvSpPr>
          <p:spPr>
            <a:xfrm>
              <a:off x="3662681" y="3467864"/>
              <a:ext cx="270036" cy="270036"/>
            </a:xfrm>
            <a:prstGeom prst="flowChartConnector">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8" name="Group 2067"/>
          <p:cNvGrpSpPr/>
          <p:nvPr/>
        </p:nvGrpSpPr>
        <p:grpSpPr>
          <a:xfrm>
            <a:off x="2309684" y="1178700"/>
            <a:ext cx="1800240" cy="1222098"/>
            <a:chOff x="2309684" y="2682268"/>
            <a:chExt cx="1800240" cy="1222098"/>
          </a:xfrm>
        </p:grpSpPr>
        <p:sp>
          <p:nvSpPr>
            <p:cNvPr id="59" name="Rectangle 58"/>
            <p:cNvSpPr/>
            <p:nvPr/>
          </p:nvSpPr>
          <p:spPr>
            <a:xfrm>
              <a:off x="2309684" y="2682268"/>
              <a:ext cx="1800240" cy="12220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2309684" y="3571814"/>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COLOR</a:t>
              </a:r>
              <a:endParaRPr lang="en-SG" sz="2400" b="1" dirty="0">
                <a:latin typeface="+mj-lt"/>
              </a:endParaRPr>
            </a:p>
          </p:txBody>
        </p:sp>
        <p:pic>
          <p:nvPicPr>
            <p:cNvPr id="2063" name="Picture 15" descr="http://www.iconsdb.com/icons/download/white/paint-brush-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936421" flipV="1">
              <a:off x="2593772" y="2774572"/>
              <a:ext cx="970345" cy="970345"/>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Ink 11]"/>
          <p:cNvSpPr txBox="1"/>
          <p:nvPr/>
        </p:nvSpPr>
        <p:spPr>
          <a:xfrm>
            <a:off x="6656676" y="1188218"/>
            <a:ext cx="2055876" cy="4298079"/>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solidFill>
            <a:srgbClr val="C00000"/>
          </a:solidFill>
          <a:ln w="38100">
            <a:solidFill>
              <a:srgbClr val="C00000"/>
            </a:solidFill>
          </a:ln>
        </p:spPr>
        <p:txBody>
          <a:bodyPr wrap="square" rtlCol="0">
            <a:noAutofit/>
          </a:bodyPr>
          <a:lstStyle/>
          <a:p>
            <a:endParaRPr lang="en-US" sz="2400" b="1" dirty="0" smtClean="0">
              <a:solidFill>
                <a:schemeClr val="bg1"/>
              </a:solidFill>
            </a:endParaRPr>
          </a:p>
        </p:txBody>
      </p:sp>
      <p:sp>
        <p:nvSpPr>
          <p:cNvPr id="45" name="know"/>
          <p:cNvSpPr txBox="1"/>
          <p:nvPr/>
        </p:nvSpPr>
        <p:spPr>
          <a:xfrm>
            <a:off x="7645601" y="1527143"/>
            <a:ext cx="976939" cy="461665"/>
          </a:xfrm>
          <a:prstGeom prst="rect">
            <a:avLst/>
          </a:prstGeom>
          <a:noFill/>
          <a:ln>
            <a:noFill/>
          </a:ln>
        </p:spPr>
        <p:txBody>
          <a:bodyPr wrap="square" rtlCol="0">
            <a:spAutoFit/>
          </a:bodyPr>
          <a:lstStyle/>
          <a:p>
            <a:r>
              <a:rPr lang="en-US" sz="2400" b="1" dirty="0" smtClean="0">
                <a:solidFill>
                  <a:schemeClr val="bg1"/>
                </a:solidFill>
              </a:rPr>
              <a:t>know</a:t>
            </a:r>
          </a:p>
        </p:txBody>
      </p:sp>
      <p:sp>
        <p:nvSpPr>
          <p:cNvPr id="46" name="believe"/>
          <p:cNvSpPr txBox="1"/>
          <p:nvPr/>
        </p:nvSpPr>
        <p:spPr>
          <a:xfrm>
            <a:off x="7403340" y="3057347"/>
            <a:ext cx="1219200" cy="461665"/>
          </a:xfrm>
          <a:prstGeom prst="rect">
            <a:avLst/>
          </a:prstGeom>
          <a:noFill/>
          <a:ln>
            <a:noFill/>
          </a:ln>
        </p:spPr>
        <p:txBody>
          <a:bodyPr wrap="square" rtlCol="0">
            <a:spAutoFit/>
          </a:bodyPr>
          <a:lstStyle/>
          <a:p>
            <a:r>
              <a:rPr lang="en-US" sz="2400" b="1" dirty="0" smtClean="0">
                <a:solidFill>
                  <a:schemeClr val="bg1"/>
                </a:solidFill>
              </a:rPr>
              <a:t>believe</a:t>
            </a:r>
          </a:p>
        </p:txBody>
      </p:sp>
      <p:sp>
        <p:nvSpPr>
          <p:cNvPr id="47" name="do"/>
          <p:cNvSpPr txBox="1"/>
          <p:nvPr/>
        </p:nvSpPr>
        <p:spPr>
          <a:xfrm>
            <a:off x="8012940" y="4407527"/>
            <a:ext cx="609600" cy="461665"/>
          </a:xfrm>
          <a:prstGeom prst="rect">
            <a:avLst/>
          </a:prstGeom>
          <a:noFill/>
          <a:ln>
            <a:noFill/>
          </a:ln>
        </p:spPr>
        <p:txBody>
          <a:bodyPr wrap="square" rtlCol="0">
            <a:spAutoFit/>
          </a:bodyPr>
          <a:lstStyle/>
          <a:p>
            <a:r>
              <a:rPr lang="en-US" sz="2400" b="1" dirty="0" smtClean="0">
                <a:solidFill>
                  <a:schemeClr val="bg1"/>
                </a:solidFill>
              </a:rPr>
              <a:t>do</a:t>
            </a:r>
            <a:endParaRPr lang="en-SG" sz="2400" b="1" dirty="0">
              <a:solidFill>
                <a:schemeClr val="bg1"/>
              </a:solidFill>
            </a:endParaRPr>
          </a:p>
        </p:txBody>
      </p:sp>
    </p:spTree>
    <p:extLst>
      <p:ext uri="{BB962C8B-B14F-4D97-AF65-F5344CB8AC3E}">
        <p14:creationId xmlns:p14="http://schemas.microsoft.com/office/powerpoint/2010/main" val="119444058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71600" y="2514600"/>
            <a:ext cx="12115800" cy="3581400"/>
            <a:chOff x="-1371600" y="2133600"/>
            <a:chExt cx="12115800" cy="3581400"/>
          </a:xfrm>
        </p:grpSpPr>
        <p:sp>
          <p:nvSpPr>
            <p:cNvPr id="5" name="Rectangle 4"/>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026" name="Picture 2" descr="http://www.webdesigncompany.net/wp-content/uploads/2009/12/bill-gates-power-point.jp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83" y="1684092"/>
            <a:ext cx="4034117" cy="3017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www.blogcdn.com/www.engadget.com/media/2008/06/wwdc-keynote_190.jpg"/>
          <p:cNvPicPr preferRelativeResize="0">
            <a:picLocks noChangeAspect="1" noChangeArrowheads="1"/>
          </p:cNvPicPr>
          <p:nvPr/>
        </p:nvPicPr>
        <p:blipFill rotWithShape="1">
          <a:blip r:embed="rId4">
            <a:extLst>
              <a:ext uri="{28A0092B-C50C-407E-A947-70E740481C1C}">
                <a14:useLocalDpi xmlns:a14="http://schemas.microsoft.com/office/drawing/2010/main" val="0"/>
              </a:ext>
            </a:extLst>
          </a:blip>
          <a:srcRect r="3659"/>
          <a:stretch/>
        </p:blipFill>
        <p:spPr bwMode="auto">
          <a:xfrm>
            <a:off x="4478505" y="1684091"/>
            <a:ext cx="4360695" cy="3017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grpSp>
        <p:nvGrpSpPr>
          <p:cNvPr id="11" name="[Group 3]"/>
          <p:cNvGrpSpPr/>
          <p:nvPr/>
        </p:nvGrpSpPr>
        <p:grpSpPr>
          <a:xfrm>
            <a:off x="3131808" y="146943"/>
            <a:ext cx="4361019" cy="1382514"/>
            <a:chOff x="3159508" y="4884937"/>
            <a:chExt cx="4361019" cy="1382514"/>
          </a:xfrm>
          <a:effectLst>
            <a:outerShdw blurRad="50800" dist="38100" algn="l" rotWithShape="0">
              <a:prstClr val="black">
                <a:alpha val="40000"/>
              </a:prstClr>
            </a:outerShdw>
          </a:effectLst>
        </p:grpSpPr>
        <p:sp>
          <p:nvSpPr>
            <p:cNvPr id="12" name="Freeform 11"/>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Less is more </a:t>
              </a:r>
              <a:r>
                <a:rPr lang="en-US" sz="3200" b="1" dirty="0" smtClean="0">
                  <a:solidFill>
                    <a:schemeClr val="bg1">
                      <a:lumMod val="50000"/>
                    </a:schemeClr>
                  </a:solidFill>
                  <a:latin typeface="expressions of the soul" panose="02000603000000000000" pitchFamily="2" charset="0"/>
                  <a:ea typeface="expressions of the soul" panose="02000603000000000000" pitchFamily="2" charset="0"/>
                </a:rPr>
                <a:t>(sometimes)</a:t>
              </a:r>
              <a:endParaRPr lang="en-US" sz="3200" b="1" dirty="0">
                <a:solidFill>
                  <a:schemeClr val="bg1">
                    <a:lumMod val="50000"/>
                  </a:schemeClr>
                </a:solidFill>
                <a:latin typeface="expressions of the soul" panose="02000603000000000000" pitchFamily="2" charset="0"/>
                <a:ea typeface="expressions of the soul" panose="02000603000000000000" pitchFamily="2" charset="0"/>
              </a:endParaRPr>
            </a:p>
          </p:txBody>
        </p:sp>
        <p:sp>
          <p:nvSpPr>
            <p:cNvPr id="14" name="Rectangle 13"/>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598248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71600" y="2514600"/>
            <a:ext cx="12115800" cy="3581400"/>
            <a:chOff x="-1371600" y="2133600"/>
            <a:chExt cx="12115800" cy="3581400"/>
          </a:xfrm>
        </p:grpSpPr>
        <p:sp>
          <p:nvSpPr>
            <p:cNvPr id="5" name="Rectangle 4"/>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026" name="Picture 2" descr="http://www.webdesigncompany.net/wp-content/uploads/2009/12/bill-gates-power-point.jp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83" y="1684092"/>
            <a:ext cx="4034117" cy="3017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www.blogcdn.com/www.engadget.com/media/2008/06/wwdc-keynote_190.jpg"/>
          <p:cNvPicPr preferRelativeResize="0">
            <a:picLocks noChangeAspect="1" noChangeArrowheads="1"/>
          </p:cNvPicPr>
          <p:nvPr/>
        </p:nvPicPr>
        <p:blipFill rotWithShape="1">
          <a:blip r:embed="rId4">
            <a:extLst>
              <a:ext uri="{28A0092B-C50C-407E-A947-70E740481C1C}">
                <a14:useLocalDpi xmlns:a14="http://schemas.microsoft.com/office/drawing/2010/main" val="0"/>
              </a:ext>
            </a:extLst>
          </a:blip>
          <a:srcRect r="3659"/>
          <a:stretch/>
        </p:blipFill>
        <p:spPr bwMode="auto">
          <a:xfrm>
            <a:off x="4478505" y="1684091"/>
            <a:ext cx="4360695" cy="3017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7" name="Picture 6" descr="http://www.dimensionsguide.com/wp-content/uploads/2010/03/Newspaper-Advertising-Space.jpg"/>
          <p:cNvPicPr>
            <a:picLocks noChangeAspect="1" noChangeArrowheads="1"/>
          </p:cNvPicPr>
          <p:nvPr/>
        </p:nvPicPr>
        <p:blipFill rotWithShape="1">
          <a:blip r:embed="rId5">
            <a:extLst>
              <a:ext uri="{28A0092B-C50C-407E-A947-70E740481C1C}">
                <a14:useLocalDpi xmlns:a14="http://schemas.microsoft.com/office/drawing/2010/main" val="0"/>
              </a:ext>
            </a:extLst>
          </a:blip>
          <a:srcRect l="2563" t="3387" r="9054" b="10654"/>
          <a:stretch/>
        </p:blipFill>
        <p:spPr bwMode="auto">
          <a:xfrm rot="21136117">
            <a:off x="5381740" y="1127429"/>
            <a:ext cx="5592507" cy="492241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descr="http://4.bp.blogspot.com/_SbnTy39Q8oc/SnNYc6F_4KI/AAAAAAAABEc/AWU4NDy_LxY/s400/'66+Double+Dividend+Day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02389">
            <a:off x="2497753" y="1535565"/>
            <a:ext cx="4062204" cy="543438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4" descr="http://media.nj.com/ledgerupdates_impact/photo/8989134-large.jpg"/>
          <p:cNvPicPr>
            <a:picLocks noChangeAspect="1" noChangeArrowheads="1"/>
          </p:cNvPicPr>
          <p:nvPr/>
        </p:nvPicPr>
        <p:blipFill rotWithShape="1">
          <a:blip r:embed="rId7">
            <a:extLst>
              <a:ext uri="{28A0092B-C50C-407E-A947-70E740481C1C}">
                <a14:useLocalDpi xmlns:a14="http://schemas.microsoft.com/office/drawing/2010/main" val="0"/>
              </a:ext>
            </a:extLst>
          </a:blip>
          <a:srcRect r="50197"/>
          <a:stretch/>
        </p:blipFill>
        <p:spPr bwMode="auto">
          <a:xfrm rot="20951110">
            <a:off x="-48395" y="1100367"/>
            <a:ext cx="3305250" cy="539659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 name="[Group 3]"/>
          <p:cNvGrpSpPr/>
          <p:nvPr/>
        </p:nvGrpSpPr>
        <p:grpSpPr>
          <a:xfrm>
            <a:off x="3359870" y="1988808"/>
            <a:ext cx="4361019" cy="1382514"/>
            <a:chOff x="3159508" y="4884937"/>
            <a:chExt cx="4361019" cy="1382514"/>
          </a:xfrm>
          <a:effectLst>
            <a:outerShdw blurRad="50800" dist="38100" algn="l" rotWithShape="0">
              <a:prstClr val="black">
                <a:alpha val="40000"/>
              </a:prstClr>
            </a:outerShdw>
          </a:effectLst>
        </p:grpSpPr>
        <p:sp>
          <p:nvSpPr>
            <p:cNvPr id="16" name="Freeform 15"/>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Empty space can </a:t>
              </a:r>
              <a:br>
                <a:rPr lang="en-US" sz="3200" b="1" dirty="0" smtClean="0">
                  <a:solidFill>
                    <a:prstClr val="black"/>
                  </a:solidFill>
                  <a:latin typeface="expressions of the soul" panose="02000603000000000000" pitchFamily="2" charset="0"/>
                  <a:ea typeface="expressions of the soul" panose="02000603000000000000" pitchFamily="2" charset="0"/>
                </a:rPr>
              </a:br>
              <a:r>
                <a:rPr lang="en-US" sz="3200" b="1" dirty="0" smtClean="0">
                  <a:solidFill>
                    <a:prstClr val="black"/>
                  </a:solidFill>
                  <a:latin typeface="expressions of the soul" panose="02000603000000000000" pitchFamily="2" charset="0"/>
                  <a:ea typeface="expressions of the soul" panose="02000603000000000000" pitchFamily="2" charset="0"/>
                </a:rPr>
                <a:t>increase impact</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8" name="Rectangle 17"/>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4768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16" y="1448736"/>
            <a:ext cx="5670756" cy="4985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51544" y="368592"/>
            <a:ext cx="7078056" cy="707886"/>
          </a:xfrm>
          <a:prstGeom prst="rect">
            <a:avLst/>
          </a:prstGeom>
          <a:noFill/>
        </p:spPr>
        <p:txBody>
          <a:bodyPr wrap="square" rtlCol="0">
            <a:spAutoFit/>
          </a:bodyPr>
          <a:lstStyle/>
          <a:p>
            <a:r>
              <a:rPr lang="en-US" sz="4000" b="1" dirty="0" smtClean="0">
                <a:solidFill>
                  <a:srgbClr val="0070C0"/>
                </a:solidFill>
              </a:rPr>
              <a:t>Lorem ipsum dolor sit </a:t>
            </a:r>
            <a:r>
              <a:rPr lang="en-US" sz="4000" b="1" dirty="0" err="1" smtClean="0">
                <a:solidFill>
                  <a:srgbClr val="0070C0"/>
                </a:solidFill>
              </a:rPr>
              <a:t>amet</a:t>
            </a:r>
            <a:endParaRPr lang="en-US" sz="4000" b="1" dirty="0">
              <a:solidFill>
                <a:srgbClr val="0070C0"/>
              </a:solidFill>
            </a:endParaRPr>
          </a:p>
        </p:txBody>
      </p:sp>
    </p:spTree>
    <p:extLst>
      <p:ext uri="{BB962C8B-B14F-4D97-AF65-F5344CB8AC3E}">
        <p14:creationId xmlns:p14="http://schemas.microsoft.com/office/powerpoint/2010/main" val="30341136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1844" y="-1374159"/>
            <a:ext cx="9541272" cy="8387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91496" y="2888928"/>
            <a:ext cx="5052715" cy="2862322"/>
          </a:xfrm>
          <a:prstGeom prst="rect">
            <a:avLst/>
          </a:prstGeom>
          <a:noFill/>
        </p:spPr>
        <p:txBody>
          <a:bodyPr wrap="square" rtlCol="0">
            <a:spAutoFit/>
          </a:bodyPr>
          <a:lstStyle/>
          <a:p>
            <a:r>
              <a:rPr lang="da-DK" sz="6000" b="1" dirty="0">
                <a:solidFill>
                  <a:srgbClr val="0070C0"/>
                </a:solidFill>
              </a:rPr>
              <a:t>Lorem </a:t>
            </a:r>
            <a:r>
              <a:rPr lang="da-DK" sz="6000" b="1" dirty="0" smtClean="0">
                <a:solidFill>
                  <a:srgbClr val="0070C0"/>
                </a:solidFill>
              </a:rPr>
              <a:t/>
            </a:r>
            <a:br>
              <a:rPr lang="da-DK" sz="6000" b="1" dirty="0" smtClean="0">
                <a:solidFill>
                  <a:srgbClr val="0070C0"/>
                </a:solidFill>
              </a:rPr>
            </a:br>
            <a:r>
              <a:rPr lang="da-DK" sz="6000" b="1" dirty="0" smtClean="0">
                <a:solidFill>
                  <a:srgbClr val="0070C0"/>
                </a:solidFill>
              </a:rPr>
              <a:t>ipsum </a:t>
            </a:r>
            <a:r>
              <a:rPr lang="da-DK" sz="6000" b="1" dirty="0">
                <a:solidFill>
                  <a:srgbClr val="0070C0"/>
                </a:solidFill>
              </a:rPr>
              <a:t>dolor </a:t>
            </a:r>
            <a:r>
              <a:rPr lang="da-DK" sz="6000" b="1" dirty="0" smtClean="0">
                <a:solidFill>
                  <a:srgbClr val="0070C0"/>
                </a:solidFill>
              </a:rPr>
              <a:t/>
            </a:r>
            <a:br>
              <a:rPr lang="da-DK" sz="6000" b="1" dirty="0" smtClean="0">
                <a:solidFill>
                  <a:srgbClr val="0070C0"/>
                </a:solidFill>
              </a:rPr>
            </a:br>
            <a:r>
              <a:rPr lang="da-DK" sz="6000" b="1" dirty="0" smtClean="0">
                <a:solidFill>
                  <a:srgbClr val="0070C0"/>
                </a:solidFill>
              </a:rPr>
              <a:t>sit </a:t>
            </a:r>
            <a:r>
              <a:rPr lang="da-DK" sz="6000" b="1" dirty="0">
                <a:solidFill>
                  <a:srgbClr val="0070C0"/>
                </a:solidFill>
              </a:rPr>
              <a:t>amet</a:t>
            </a:r>
          </a:p>
        </p:txBody>
      </p:sp>
      <p:grpSp>
        <p:nvGrpSpPr>
          <p:cNvPr id="5" name="[Group 3]"/>
          <p:cNvGrpSpPr/>
          <p:nvPr/>
        </p:nvGrpSpPr>
        <p:grpSpPr>
          <a:xfrm>
            <a:off x="1221334" y="728640"/>
            <a:ext cx="4361019" cy="1382514"/>
            <a:chOff x="3159508" y="4884937"/>
            <a:chExt cx="4361019" cy="1382514"/>
          </a:xfrm>
          <a:effectLst>
            <a:outerShdw blurRad="50800" dist="38100" algn="l" rotWithShape="0">
              <a:prstClr val="black">
                <a:alpha val="40000"/>
              </a:prstClr>
            </a:outerShdw>
          </a:effectLst>
        </p:grpSpPr>
        <p:sp>
          <p:nvSpPr>
            <p:cNvPr id="6" name="Freeform 5"/>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Symmetry is not a must</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8" name="Rectangle 7"/>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12233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PPSlideEnd201406151416402534">
    <p:spTree>
      <p:nvGrpSpPr>
        <p:cNvPr id="1" name=""/>
        <p:cNvGrpSpPr/>
        <p:nvPr/>
      </p:nvGrpSpPr>
      <p:grpSpPr>
        <a:xfrm>
          <a:off x="0" y="0"/>
          <a:ext cx="0" cy="0"/>
          <a:chOff x="0" y="0"/>
          <a:chExt cx="0" cy="0"/>
        </a:xfrm>
      </p:grpSpPr>
      <p:sp>
        <p:nvSpPr>
          <p:cNvPr id="42" name="[Ink 11]"/>
          <p:cNvSpPr txBox="1"/>
          <p:nvPr/>
        </p:nvSpPr>
        <p:spPr>
          <a:xfrm>
            <a:off x="611472" y="660144"/>
            <a:ext cx="6363228" cy="4630503"/>
          </a:xfrm>
          <a:prstGeom prst="homePlate">
            <a:avLst>
              <a:gd name="adj" fmla="val 13081"/>
            </a:avLst>
          </a:prstGeom>
          <a:solidFill>
            <a:srgbClr val="FFFF00"/>
          </a:solidFill>
          <a:ln>
            <a:noFill/>
          </a:ln>
        </p:spPr>
        <p:txBody>
          <a:bodyPr wrap="square" rtlCol="0">
            <a:noAutofit/>
          </a:bodyPr>
          <a:lstStyle/>
          <a:p>
            <a:endParaRPr lang="en-US" sz="2400" b="1" dirty="0" smtClean="0">
              <a:solidFill>
                <a:schemeClr val="bg1"/>
              </a:solidFill>
            </a:endParaRPr>
          </a:p>
        </p:txBody>
      </p:sp>
      <p:sp>
        <p:nvSpPr>
          <p:cNvPr id="11" name="[Ink 11]"/>
          <p:cNvSpPr txBox="1"/>
          <p:nvPr/>
        </p:nvSpPr>
        <p:spPr>
          <a:xfrm>
            <a:off x="4481988" y="818652"/>
            <a:ext cx="2340312" cy="4298079"/>
          </a:xfrm>
          <a:prstGeom prst="homePlate">
            <a:avLst>
              <a:gd name="adj" fmla="val 22374"/>
            </a:avLst>
          </a:prstGeom>
          <a:solidFill>
            <a:srgbClr val="00B050"/>
          </a:solidFill>
          <a:ln>
            <a:noFill/>
          </a:ln>
        </p:spPr>
        <p:txBody>
          <a:bodyPr wrap="square" rtlCol="0">
            <a:noAutofit/>
          </a:bodyPr>
          <a:lstStyle/>
          <a:p>
            <a:endParaRPr lang="en-US" sz="2400" b="1" dirty="0" smtClean="0">
              <a:solidFill>
                <a:schemeClr val="bg1"/>
              </a:solidFill>
            </a:endParaRPr>
          </a:p>
          <a:p>
            <a:pPr marL="176213"/>
            <a:r>
              <a:rPr lang="en-US" sz="2400" b="1" dirty="0" smtClean="0">
                <a:solidFill>
                  <a:schemeClr val="bg1"/>
                </a:solidFill>
              </a:rPr>
              <a:t>See</a:t>
            </a:r>
          </a:p>
          <a:p>
            <a:pPr marL="176213"/>
            <a:endParaRPr lang="en-US" sz="2400" b="1" dirty="0" smtClean="0">
              <a:solidFill>
                <a:schemeClr val="bg1"/>
              </a:solidFill>
            </a:endParaRPr>
          </a:p>
          <a:p>
            <a:pPr marL="176213"/>
            <a:r>
              <a:rPr lang="en-US" sz="2400" b="1" dirty="0" smtClean="0">
                <a:solidFill>
                  <a:schemeClr val="bg1"/>
                </a:solidFill>
              </a:rPr>
              <a:t>Understand</a:t>
            </a:r>
          </a:p>
          <a:p>
            <a:pPr marL="176213"/>
            <a:endParaRPr lang="en-US" sz="2400" b="1" dirty="0" smtClean="0">
              <a:solidFill>
                <a:schemeClr val="bg1"/>
              </a:solidFill>
            </a:endParaRPr>
          </a:p>
          <a:p>
            <a:pPr marL="176213"/>
            <a:r>
              <a:rPr lang="en-US" sz="2400" b="1" dirty="0" smtClean="0">
                <a:solidFill>
                  <a:schemeClr val="bg1"/>
                </a:solidFill>
              </a:rPr>
              <a:t>Feel</a:t>
            </a:r>
          </a:p>
          <a:p>
            <a:pPr marL="176213"/>
            <a:endParaRPr lang="en-US" sz="2400" b="1" dirty="0" smtClean="0">
              <a:solidFill>
                <a:schemeClr val="bg1"/>
              </a:solidFill>
            </a:endParaRPr>
          </a:p>
          <a:p>
            <a:pPr marL="176213"/>
            <a:r>
              <a:rPr lang="en-US" sz="2400" b="1" dirty="0" smtClean="0">
                <a:solidFill>
                  <a:schemeClr val="bg1"/>
                </a:solidFill>
              </a:rPr>
              <a:t>…</a:t>
            </a:r>
          </a:p>
        </p:txBody>
      </p:sp>
      <p:grpSp>
        <p:nvGrpSpPr>
          <p:cNvPr id="2052" name="Group 2051"/>
          <p:cNvGrpSpPr/>
          <p:nvPr/>
        </p:nvGrpSpPr>
        <p:grpSpPr>
          <a:xfrm>
            <a:off x="791496" y="3906556"/>
            <a:ext cx="1170156" cy="1232672"/>
            <a:chOff x="2141676" y="4907262"/>
            <a:chExt cx="1170156" cy="1232672"/>
          </a:xfrm>
        </p:grpSpPr>
        <p:sp>
          <p:nvSpPr>
            <p:cNvPr id="17" name="Rectangle 16"/>
            <p:cNvSpPr/>
            <p:nvPr/>
          </p:nvSpPr>
          <p:spPr>
            <a:xfrm>
              <a:off x="2141676" y="4907262"/>
              <a:ext cx="1170156" cy="900120"/>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atin typeface="Cambria" panose="02040503050406030204" pitchFamily="18" charset="0"/>
                </a:rPr>
                <a:t>T</a:t>
              </a:r>
              <a:endParaRPr lang="en-SG" sz="8000" b="1" dirty="0">
                <a:latin typeface="Cambria" panose="02040503050406030204" pitchFamily="18" charset="0"/>
              </a:endParaRPr>
            </a:p>
          </p:txBody>
        </p:sp>
        <p:sp>
          <p:nvSpPr>
            <p:cNvPr id="31" name="Rectangle 30"/>
            <p:cNvSpPr/>
            <p:nvPr/>
          </p:nvSpPr>
          <p:spPr>
            <a:xfrm>
              <a:off x="2141676" y="5807382"/>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TEXT</a:t>
              </a:r>
              <a:endParaRPr lang="en-SG" sz="2400" b="1" dirty="0">
                <a:latin typeface="+mj-lt"/>
              </a:endParaRPr>
            </a:p>
          </p:txBody>
        </p:sp>
      </p:grpSp>
      <p:grpSp>
        <p:nvGrpSpPr>
          <p:cNvPr id="2054" name="Group 2053"/>
          <p:cNvGrpSpPr/>
          <p:nvPr/>
        </p:nvGrpSpPr>
        <p:grpSpPr>
          <a:xfrm>
            <a:off x="791496" y="2366584"/>
            <a:ext cx="1170156" cy="1222098"/>
            <a:chOff x="881848" y="4907262"/>
            <a:chExt cx="1170156" cy="1222098"/>
          </a:xfrm>
        </p:grpSpPr>
        <p:sp>
          <p:nvSpPr>
            <p:cNvPr id="24" name="Rectangle 23"/>
            <p:cNvSpPr/>
            <p:nvPr/>
          </p:nvSpPr>
          <p:spPr>
            <a:xfrm>
              <a:off x="881848" y="4907262"/>
              <a:ext cx="1170156" cy="1170156"/>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0" b="1" dirty="0">
                <a:latin typeface="Cambria" panose="02040503050406030204" pitchFamily="18" charset="0"/>
              </a:endParaRPr>
            </a:p>
          </p:txBody>
        </p:sp>
        <p:grpSp>
          <p:nvGrpSpPr>
            <p:cNvPr id="28" name="Group 27"/>
            <p:cNvGrpSpPr/>
            <p:nvPr/>
          </p:nvGrpSpPr>
          <p:grpSpPr>
            <a:xfrm>
              <a:off x="971860" y="5097631"/>
              <a:ext cx="990132" cy="671681"/>
              <a:chOff x="2861772" y="5187980"/>
              <a:chExt cx="990132" cy="671681"/>
            </a:xfrm>
          </p:grpSpPr>
          <p:sp>
            <p:nvSpPr>
              <p:cNvPr id="18" name="Rounded Rectangle 17"/>
              <p:cNvSpPr/>
              <p:nvPr/>
            </p:nvSpPr>
            <p:spPr>
              <a:xfrm>
                <a:off x="3131808" y="518798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ounded Rectangle 25"/>
              <p:cNvSpPr/>
              <p:nvPr/>
            </p:nvSpPr>
            <p:spPr>
              <a:xfrm>
                <a:off x="2861772" y="567930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ounded Rectangle 26"/>
              <p:cNvSpPr/>
              <p:nvPr/>
            </p:nvSpPr>
            <p:spPr>
              <a:xfrm>
                <a:off x="3401844" y="5679637"/>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Elbow Connector 19"/>
              <p:cNvCxnSpPr>
                <a:stCxn id="18" idx="2"/>
                <a:endCxn id="26" idx="0"/>
              </p:cNvCxnSpPr>
              <p:nvPr/>
            </p:nvCxnSpPr>
            <p:spPr>
              <a:xfrm rot="5400000">
                <a:off x="3066172" y="5388634"/>
                <a:ext cx="311296"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2"/>
                <a:endCxn id="27" idx="0"/>
              </p:cNvCxnSpPr>
              <p:nvPr/>
            </p:nvCxnSpPr>
            <p:spPr>
              <a:xfrm rot="16200000" flipH="1">
                <a:off x="3336040" y="5388802"/>
                <a:ext cx="311633"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81848" y="5796808"/>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DIAGs</a:t>
              </a:r>
              <a:endParaRPr lang="en-SG" sz="2000" b="1" dirty="0">
                <a:latin typeface="+mj-lt"/>
              </a:endParaRPr>
            </a:p>
          </p:txBody>
        </p:sp>
      </p:grpSp>
      <p:grpSp>
        <p:nvGrpSpPr>
          <p:cNvPr id="2049" name="Group 2048"/>
          <p:cNvGrpSpPr/>
          <p:nvPr/>
        </p:nvGrpSpPr>
        <p:grpSpPr>
          <a:xfrm>
            <a:off x="791496" y="818652"/>
            <a:ext cx="1170156" cy="1230058"/>
            <a:chOff x="3401844" y="4916498"/>
            <a:chExt cx="1170156" cy="1230058"/>
          </a:xfrm>
        </p:grpSpPr>
        <p:pic>
          <p:nvPicPr>
            <p:cNvPr id="2053" name="Picture 5" descr="https://encrypted-tbn0.gstatic.com/images?q=tbn:ANd9GcRLzCGqbmlW50tjAfdADqm5H1LyrasN5A0Otkx_votEIxAfWUSq"/>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881"/>
            <a:stretch/>
          </p:blipFill>
          <p:spPr bwMode="auto">
            <a:xfrm>
              <a:off x="3401844" y="4916498"/>
              <a:ext cx="1170156" cy="112474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1844" y="5814004"/>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PHOTOS</a:t>
              </a:r>
              <a:endParaRPr lang="en-SG" sz="2000" b="1" dirty="0">
                <a:latin typeface="+mj-lt"/>
              </a:endParaRPr>
            </a:p>
          </p:txBody>
        </p:sp>
      </p:grpSp>
      <p:grpSp>
        <p:nvGrpSpPr>
          <p:cNvPr id="2066" name="Group 2065"/>
          <p:cNvGrpSpPr/>
          <p:nvPr/>
        </p:nvGrpSpPr>
        <p:grpSpPr>
          <a:xfrm>
            <a:off x="2312887" y="2366584"/>
            <a:ext cx="1800240" cy="1228564"/>
            <a:chOff x="5292096" y="4461469"/>
            <a:chExt cx="1800240" cy="1228564"/>
          </a:xfrm>
        </p:grpSpPr>
        <p:sp>
          <p:nvSpPr>
            <p:cNvPr id="60" name="Rectangle 59"/>
            <p:cNvSpPr/>
            <p:nvPr/>
          </p:nvSpPr>
          <p:spPr>
            <a:xfrm>
              <a:off x="5292096" y="4461469"/>
              <a:ext cx="1800240" cy="12060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5292096" y="5357481"/>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PLACEMENT</a:t>
              </a:r>
              <a:endParaRPr lang="en-SG" sz="2400" b="1" dirty="0">
                <a:latin typeface="+mj-lt"/>
              </a:endParaRPr>
            </a:p>
          </p:txBody>
        </p:sp>
        <p:sp>
          <p:nvSpPr>
            <p:cNvPr id="2058" name="Rounded Rectangle 2057"/>
            <p:cNvSpPr/>
            <p:nvPr/>
          </p:nvSpPr>
          <p:spPr>
            <a:xfrm>
              <a:off x="5382108" y="4581123"/>
              <a:ext cx="900120" cy="726924"/>
            </a:xfrm>
            <a:prstGeom prst="roundRect">
              <a:avLst>
                <a:gd name="adj" fmla="val 91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ounded Rectangle 52"/>
            <p:cNvSpPr/>
            <p:nvPr/>
          </p:nvSpPr>
          <p:spPr>
            <a:xfrm>
              <a:off x="6359787" y="4581124"/>
              <a:ext cx="642537" cy="475656"/>
            </a:xfrm>
            <a:prstGeom prst="roundRect">
              <a:avLst>
                <a:gd name="adj" fmla="val 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ounded Rectangle 53"/>
            <p:cNvSpPr/>
            <p:nvPr/>
          </p:nvSpPr>
          <p:spPr>
            <a:xfrm>
              <a:off x="6359787" y="5134331"/>
              <a:ext cx="642537" cy="173715"/>
            </a:xfrm>
            <a:prstGeom prst="roundRect">
              <a:avLst>
                <a:gd name="adj" fmla="val 239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4" name="Group 2063"/>
          <p:cNvGrpSpPr/>
          <p:nvPr/>
        </p:nvGrpSpPr>
        <p:grpSpPr>
          <a:xfrm>
            <a:off x="2294157" y="3906556"/>
            <a:ext cx="1800240" cy="1230058"/>
            <a:chOff x="3401844" y="3114383"/>
            <a:chExt cx="1800240" cy="1230058"/>
          </a:xfrm>
        </p:grpSpPr>
        <p:sp>
          <p:nvSpPr>
            <p:cNvPr id="55" name="Rectangle 54"/>
            <p:cNvSpPr/>
            <p:nvPr/>
          </p:nvSpPr>
          <p:spPr>
            <a:xfrm>
              <a:off x="3401844" y="3114383"/>
              <a:ext cx="1800240" cy="12300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401844" y="4011889"/>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BEHAVIOR</a:t>
              </a:r>
              <a:endParaRPr lang="en-SG" sz="2400" b="1" dirty="0">
                <a:latin typeface="+mj-lt"/>
              </a:endParaRPr>
            </a:p>
          </p:txBody>
        </p:sp>
        <p:sp>
          <p:nvSpPr>
            <p:cNvPr id="2062" name="Freeform 2061"/>
            <p:cNvSpPr/>
            <p:nvPr/>
          </p:nvSpPr>
          <p:spPr>
            <a:xfrm>
              <a:off x="3817143" y="3294407"/>
              <a:ext cx="1121569" cy="501542"/>
            </a:xfrm>
            <a:custGeom>
              <a:avLst/>
              <a:gdLst>
                <a:gd name="connsiteX0" fmla="*/ 0 w 1042988"/>
                <a:gd name="connsiteY0" fmla="*/ 180975 h 492918"/>
                <a:gd name="connsiteX1" fmla="*/ 138113 w 1042988"/>
                <a:gd name="connsiteY1" fmla="*/ 0 h 492918"/>
                <a:gd name="connsiteX2" fmla="*/ 716756 w 1042988"/>
                <a:gd name="connsiteY2" fmla="*/ 492918 h 492918"/>
                <a:gd name="connsiteX3" fmla="*/ 1042988 w 1042988"/>
                <a:gd name="connsiteY3" fmla="*/ 69056 h 492918"/>
                <a:gd name="connsiteX0" fmla="*/ 0 w 1042988"/>
                <a:gd name="connsiteY0" fmla="*/ 190604 h 502547"/>
                <a:gd name="connsiteX1" fmla="*/ 138113 w 1042988"/>
                <a:gd name="connsiteY1" fmla="*/ 9629 h 502547"/>
                <a:gd name="connsiteX2" fmla="*/ 716756 w 1042988"/>
                <a:gd name="connsiteY2" fmla="*/ 502547 h 502547"/>
                <a:gd name="connsiteX3" fmla="*/ 1042988 w 1042988"/>
                <a:gd name="connsiteY3" fmla="*/ 78685 h 5025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341 h 500250"/>
                <a:gd name="connsiteX1" fmla="*/ 138113 w 1042988"/>
                <a:gd name="connsiteY1" fmla="*/ 366 h 500250"/>
                <a:gd name="connsiteX2" fmla="*/ 716756 w 1042988"/>
                <a:gd name="connsiteY2" fmla="*/ 493284 h 500250"/>
                <a:gd name="connsiteX3" fmla="*/ 1042988 w 1042988"/>
                <a:gd name="connsiteY3" fmla="*/ 69422 h 500250"/>
                <a:gd name="connsiteX0" fmla="*/ 0 w 1042988"/>
                <a:gd name="connsiteY0" fmla="*/ 181391 h 493348"/>
                <a:gd name="connsiteX1" fmla="*/ 138113 w 1042988"/>
                <a:gd name="connsiteY1" fmla="*/ 416 h 493348"/>
                <a:gd name="connsiteX2" fmla="*/ 716756 w 1042988"/>
                <a:gd name="connsiteY2" fmla="*/ 493334 h 493348"/>
                <a:gd name="connsiteX3" fmla="*/ 1042988 w 1042988"/>
                <a:gd name="connsiteY3" fmla="*/ 69472 h 493348"/>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121569"/>
                <a:gd name="connsiteY0" fmla="*/ 196570 h 501542"/>
                <a:gd name="connsiteX1" fmla="*/ 216694 w 1121569"/>
                <a:gd name="connsiteY1" fmla="*/ 8451 h 501542"/>
                <a:gd name="connsiteX2" fmla="*/ 795337 w 1121569"/>
                <a:gd name="connsiteY2" fmla="*/ 501369 h 501542"/>
                <a:gd name="connsiteX3" fmla="*/ 1121569 w 1121569"/>
                <a:gd name="connsiteY3" fmla="*/ 77507 h 501542"/>
              </a:gdLst>
              <a:ahLst/>
              <a:cxnLst>
                <a:cxn ang="0">
                  <a:pos x="connsiteX0" y="connsiteY0"/>
                </a:cxn>
                <a:cxn ang="0">
                  <a:pos x="connsiteX1" y="connsiteY1"/>
                </a:cxn>
                <a:cxn ang="0">
                  <a:pos x="connsiteX2" y="connsiteY2"/>
                </a:cxn>
                <a:cxn ang="0">
                  <a:pos x="connsiteX3" y="connsiteY3"/>
                </a:cxn>
              </a:cxnLst>
              <a:rect l="l" t="t" r="r" b="b"/>
              <a:pathLst>
                <a:path w="1121569" h="501542">
                  <a:moveTo>
                    <a:pt x="0" y="196570"/>
                  </a:moveTo>
                  <a:cubicBezTo>
                    <a:pt x="12701" y="150533"/>
                    <a:pt x="84138" y="-42349"/>
                    <a:pt x="216694" y="8451"/>
                  </a:cubicBezTo>
                  <a:cubicBezTo>
                    <a:pt x="349250" y="59251"/>
                    <a:pt x="624681" y="511687"/>
                    <a:pt x="795337" y="501369"/>
                  </a:cubicBezTo>
                  <a:cubicBezTo>
                    <a:pt x="965993" y="491051"/>
                    <a:pt x="1055687" y="254513"/>
                    <a:pt x="1121569" y="77507"/>
                  </a:cubicBezTo>
                </a:path>
              </a:pathLst>
            </a:custGeom>
            <a:noFill/>
            <a:ln w="571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60" name="Flowchart: Connector 2059"/>
            <p:cNvSpPr/>
            <p:nvPr/>
          </p:nvSpPr>
          <p:spPr>
            <a:xfrm>
              <a:off x="3662681" y="3467864"/>
              <a:ext cx="270036" cy="270036"/>
            </a:xfrm>
            <a:prstGeom prst="flowChartConnector">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8" name="Group 2067"/>
          <p:cNvGrpSpPr/>
          <p:nvPr/>
        </p:nvGrpSpPr>
        <p:grpSpPr>
          <a:xfrm>
            <a:off x="2309684" y="818652"/>
            <a:ext cx="1800240" cy="1222098"/>
            <a:chOff x="2309684" y="2682268"/>
            <a:chExt cx="1800240" cy="1222098"/>
          </a:xfrm>
        </p:grpSpPr>
        <p:sp>
          <p:nvSpPr>
            <p:cNvPr id="59" name="Rectangle 58"/>
            <p:cNvSpPr/>
            <p:nvPr/>
          </p:nvSpPr>
          <p:spPr>
            <a:xfrm>
              <a:off x="2309684" y="2682268"/>
              <a:ext cx="1800240" cy="12220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2309684" y="3571814"/>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COLOR</a:t>
              </a:r>
              <a:endParaRPr lang="en-SG" sz="2400" b="1" dirty="0">
                <a:latin typeface="+mj-lt"/>
              </a:endParaRPr>
            </a:p>
          </p:txBody>
        </p:sp>
        <p:pic>
          <p:nvPicPr>
            <p:cNvPr id="2063" name="Picture 15" descr="http://www.iconsdb.com/icons/download/white/paint-brush-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936421" flipV="1">
              <a:off x="2593772" y="2774572"/>
              <a:ext cx="970345" cy="970345"/>
            </a:xfrm>
            <a:prstGeom prst="rect">
              <a:avLst/>
            </a:prstGeom>
            <a:noFill/>
            <a:extLst>
              <a:ext uri="{909E8E84-426E-40DD-AFC4-6F175D3DCCD1}">
                <a14:hiddenFill xmlns:a14="http://schemas.microsoft.com/office/drawing/2010/main">
                  <a:solidFill>
                    <a:srgbClr val="FFFFFF"/>
                  </a:solidFill>
                </a14:hiddenFill>
              </a:ext>
            </a:extLst>
          </p:spPr>
        </p:pic>
      </p:grpSp>
      <p:sp>
        <p:nvSpPr>
          <p:cNvPr id="2069" name="TextBox 2068"/>
          <p:cNvSpPr txBox="1"/>
          <p:nvPr/>
        </p:nvSpPr>
        <p:spPr>
          <a:xfrm>
            <a:off x="701484" y="5492060"/>
            <a:ext cx="1260168" cy="646331"/>
          </a:xfrm>
          <a:prstGeom prst="rect">
            <a:avLst/>
          </a:prstGeom>
          <a:noFill/>
        </p:spPr>
        <p:txBody>
          <a:bodyPr wrap="square" rtlCol="0">
            <a:spAutoFit/>
          </a:bodyPr>
          <a:lstStyle/>
          <a:p>
            <a:r>
              <a:rPr lang="en-US" b="1" dirty="0" smtClean="0">
                <a:solidFill>
                  <a:srgbClr val="204D84"/>
                </a:solidFill>
              </a:rPr>
              <a:t>WHAT you use</a:t>
            </a:r>
            <a:endParaRPr lang="en-SG" b="1" dirty="0">
              <a:solidFill>
                <a:srgbClr val="204D84"/>
              </a:solidFill>
            </a:endParaRPr>
          </a:p>
        </p:txBody>
      </p:sp>
      <p:sp>
        <p:nvSpPr>
          <p:cNvPr id="67" name="TextBox 66"/>
          <p:cNvSpPr txBox="1"/>
          <p:nvPr/>
        </p:nvSpPr>
        <p:spPr>
          <a:xfrm>
            <a:off x="2174088" y="5514034"/>
            <a:ext cx="1831291" cy="646331"/>
          </a:xfrm>
          <a:prstGeom prst="rect">
            <a:avLst/>
          </a:prstGeom>
          <a:noFill/>
        </p:spPr>
        <p:txBody>
          <a:bodyPr wrap="square" rtlCol="0">
            <a:spAutoFit/>
          </a:bodyPr>
          <a:lstStyle/>
          <a:p>
            <a:r>
              <a:rPr lang="en-US" b="1" dirty="0" smtClean="0">
                <a:solidFill>
                  <a:schemeClr val="accent6">
                    <a:lumMod val="75000"/>
                  </a:schemeClr>
                </a:solidFill>
              </a:rPr>
              <a:t>HOW you </a:t>
            </a:r>
            <a:br>
              <a:rPr lang="en-US" b="1" dirty="0" smtClean="0">
                <a:solidFill>
                  <a:schemeClr val="accent6">
                    <a:lumMod val="75000"/>
                  </a:schemeClr>
                </a:solidFill>
              </a:rPr>
            </a:br>
            <a:r>
              <a:rPr lang="en-US" b="1" dirty="0" smtClean="0">
                <a:solidFill>
                  <a:schemeClr val="accent6">
                    <a:lumMod val="75000"/>
                  </a:schemeClr>
                </a:solidFill>
              </a:rPr>
              <a:t>use them</a:t>
            </a:r>
            <a:endParaRPr lang="en-SG" b="1" dirty="0">
              <a:solidFill>
                <a:schemeClr val="accent6">
                  <a:lumMod val="75000"/>
                </a:schemeClr>
              </a:solidFill>
            </a:endParaRPr>
          </a:p>
        </p:txBody>
      </p:sp>
      <p:sp>
        <p:nvSpPr>
          <p:cNvPr id="68" name="TextBox 67"/>
          <p:cNvSpPr txBox="1"/>
          <p:nvPr/>
        </p:nvSpPr>
        <p:spPr>
          <a:xfrm>
            <a:off x="4397140" y="5492061"/>
            <a:ext cx="1831291" cy="646331"/>
          </a:xfrm>
          <a:prstGeom prst="rect">
            <a:avLst/>
          </a:prstGeom>
          <a:noFill/>
        </p:spPr>
        <p:txBody>
          <a:bodyPr wrap="square" rtlCol="0">
            <a:spAutoFit/>
          </a:bodyPr>
          <a:lstStyle/>
          <a:p>
            <a:r>
              <a:rPr lang="en-US" b="1" dirty="0" smtClean="0">
                <a:solidFill>
                  <a:srgbClr val="00B050"/>
                </a:solidFill>
              </a:rPr>
              <a:t>HOW others receive</a:t>
            </a:r>
            <a:endParaRPr lang="en-SG" b="1" dirty="0">
              <a:solidFill>
                <a:srgbClr val="00B050"/>
              </a:solidFill>
            </a:endParaRPr>
          </a:p>
        </p:txBody>
      </p:sp>
      <p:sp>
        <p:nvSpPr>
          <p:cNvPr id="69" name="TextBox 68"/>
          <p:cNvSpPr txBox="1"/>
          <p:nvPr/>
        </p:nvSpPr>
        <p:spPr>
          <a:xfrm>
            <a:off x="7182348" y="5470088"/>
            <a:ext cx="1260168" cy="369332"/>
          </a:xfrm>
          <a:prstGeom prst="rect">
            <a:avLst/>
          </a:prstGeom>
          <a:noFill/>
        </p:spPr>
        <p:txBody>
          <a:bodyPr wrap="square" rtlCol="0">
            <a:spAutoFit/>
          </a:bodyPr>
          <a:lstStyle/>
          <a:p>
            <a:pPr algn="r"/>
            <a:r>
              <a:rPr lang="en-US" b="1" dirty="0" smtClean="0">
                <a:solidFill>
                  <a:srgbClr val="C00000"/>
                </a:solidFill>
              </a:rPr>
              <a:t>Impact</a:t>
            </a:r>
            <a:endParaRPr lang="en-SG" b="1" dirty="0">
              <a:solidFill>
                <a:srgbClr val="C00000"/>
              </a:solidFill>
            </a:endParaRPr>
          </a:p>
        </p:txBody>
      </p:sp>
      <p:sp>
        <p:nvSpPr>
          <p:cNvPr id="45" name="know"/>
          <p:cNvSpPr txBox="1"/>
          <p:nvPr/>
        </p:nvSpPr>
        <p:spPr>
          <a:xfrm>
            <a:off x="7555589" y="1167095"/>
            <a:ext cx="976939" cy="461665"/>
          </a:xfrm>
          <a:prstGeom prst="rect">
            <a:avLst/>
          </a:prstGeom>
          <a:noFill/>
          <a:ln>
            <a:noFill/>
          </a:ln>
        </p:spPr>
        <p:txBody>
          <a:bodyPr wrap="square" rtlCol="0">
            <a:spAutoFit/>
          </a:bodyPr>
          <a:lstStyle/>
          <a:p>
            <a:r>
              <a:rPr lang="en-US" sz="2400" b="1" dirty="0" smtClean="0">
                <a:solidFill>
                  <a:srgbClr val="C00000"/>
                </a:solidFill>
              </a:rPr>
              <a:t>know</a:t>
            </a:r>
          </a:p>
        </p:txBody>
      </p:sp>
      <p:sp>
        <p:nvSpPr>
          <p:cNvPr id="46" name="believe"/>
          <p:cNvSpPr txBox="1"/>
          <p:nvPr/>
        </p:nvSpPr>
        <p:spPr>
          <a:xfrm>
            <a:off x="7313328" y="2697299"/>
            <a:ext cx="1219200" cy="461665"/>
          </a:xfrm>
          <a:prstGeom prst="rect">
            <a:avLst/>
          </a:prstGeom>
          <a:noFill/>
          <a:ln>
            <a:noFill/>
          </a:ln>
        </p:spPr>
        <p:txBody>
          <a:bodyPr wrap="square" rtlCol="0">
            <a:spAutoFit/>
          </a:bodyPr>
          <a:lstStyle/>
          <a:p>
            <a:r>
              <a:rPr lang="en-US" sz="2400" b="1" dirty="0" smtClean="0">
                <a:solidFill>
                  <a:srgbClr val="C00000"/>
                </a:solidFill>
              </a:rPr>
              <a:t>believe</a:t>
            </a:r>
          </a:p>
        </p:txBody>
      </p:sp>
      <p:sp>
        <p:nvSpPr>
          <p:cNvPr id="47" name="do"/>
          <p:cNvSpPr txBox="1"/>
          <p:nvPr/>
        </p:nvSpPr>
        <p:spPr>
          <a:xfrm>
            <a:off x="7922928" y="4047479"/>
            <a:ext cx="609600" cy="461665"/>
          </a:xfrm>
          <a:prstGeom prst="rect">
            <a:avLst/>
          </a:prstGeom>
          <a:noFill/>
          <a:ln>
            <a:noFill/>
          </a:ln>
        </p:spPr>
        <p:txBody>
          <a:bodyPr wrap="square" rtlCol="0">
            <a:spAutoFit/>
          </a:bodyPr>
          <a:lstStyle/>
          <a:p>
            <a:r>
              <a:rPr lang="en-US" sz="2400" b="1" dirty="0" smtClean="0">
                <a:solidFill>
                  <a:srgbClr val="C00000"/>
                </a:solidFill>
              </a:rPr>
              <a:t>do</a:t>
            </a:r>
            <a:endParaRPr lang="en-SG" sz="2400" b="1" dirty="0">
              <a:solidFill>
                <a:srgbClr val="C00000"/>
              </a:solidFill>
            </a:endParaRPr>
          </a:p>
        </p:txBody>
      </p:sp>
      <p:sp>
        <p:nvSpPr>
          <p:cNvPr id="50" name="[Ink 11]"/>
          <p:cNvSpPr txBox="1"/>
          <p:nvPr/>
        </p:nvSpPr>
        <p:spPr>
          <a:xfrm>
            <a:off x="6552264" y="828170"/>
            <a:ext cx="2055876" cy="4298079"/>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noFill/>
          <a:ln w="38100">
            <a:solidFill>
              <a:srgbClr val="C00000"/>
            </a:solidFill>
          </a:ln>
        </p:spPr>
        <p:txBody>
          <a:bodyPr wrap="square" rtlCol="0">
            <a:noAutofit/>
          </a:bodyPr>
          <a:lstStyle/>
          <a:p>
            <a:endParaRPr lang="en-US" sz="2400" b="1" dirty="0" smtClean="0">
              <a:solidFill>
                <a:schemeClr val="bg1"/>
              </a:solidFill>
            </a:endParaRPr>
          </a:p>
        </p:txBody>
      </p:sp>
    </p:spTree>
    <p:extLst>
      <p:ext uri="{BB962C8B-B14F-4D97-AF65-F5344CB8AC3E}">
        <p14:creationId xmlns:p14="http://schemas.microsoft.com/office/powerpoint/2010/main" val="328001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500"/>
                                        <p:tgtEl>
                                          <p:spTgt spid="2054"/>
                                        </p:tgtEl>
                                      </p:cBhvr>
                                    </p:animEffect>
                                  </p:childTnLst>
                                </p:cTn>
                              </p:par>
                              <p:par>
                                <p:cTn id="19" presetID="10" presetClass="entr" presetSubtype="0" fill="hold" nodeType="withEffect">
                                  <p:stCondLst>
                                    <p:cond delay="0"/>
                                  </p:stCondLst>
                                  <p:childTnLst>
                                    <p:set>
                                      <p:cBhvr>
                                        <p:cTn id="20" dur="1" fill="hold">
                                          <p:stCondLst>
                                            <p:cond delay="0"/>
                                          </p:stCondLst>
                                        </p:cTn>
                                        <p:tgtEl>
                                          <p:spTgt spid="2049"/>
                                        </p:tgtEl>
                                        <p:attrNameLst>
                                          <p:attrName>style.visibility</p:attrName>
                                        </p:attrNameLst>
                                      </p:cBhvr>
                                      <p:to>
                                        <p:strVal val="visible"/>
                                      </p:to>
                                    </p:set>
                                    <p:animEffect transition="in" filter="fade">
                                      <p:cBhvr>
                                        <p:cTn id="21" dur="500"/>
                                        <p:tgtEl>
                                          <p:spTgt spid="20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69"/>
                                        </p:tgtEl>
                                        <p:attrNameLst>
                                          <p:attrName>style.visibility</p:attrName>
                                        </p:attrNameLst>
                                      </p:cBhvr>
                                      <p:to>
                                        <p:strVal val="visible"/>
                                      </p:to>
                                    </p:set>
                                    <p:animEffect transition="in" filter="fade">
                                      <p:cBhvr>
                                        <p:cTn id="24" dur="500"/>
                                        <p:tgtEl>
                                          <p:spTgt spid="20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66"/>
                                        </p:tgtEl>
                                        <p:attrNameLst>
                                          <p:attrName>style.visibility</p:attrName>
                                        </p:attrNameLst>
                                      </p:cBhvr>
                                      <p:to>
                                        <p:strVal val="visible"/>
                                      </p:to>
                                    </p:set>
                                    <p:animEffect transition="in" filter="fade">
                                      <p:cBhvr>
                                        <p:cTn id="29" dur="500"/>
                                        <p:tgtEl>
                                          <p:spTgt spid="2066"/>
                                        </p:tgtEl>
                                      </p:cBhvr>
                                    </p:animEffect>
                                  </p:childTnLst>
                                </p:cTn>
                              </p:par>
                              <p:par>
                                <p:cTn id="30" presetID="10" presetClass="entr" presetSubtype="0" fill="hold" nodeType="withEffect">
                                  <p:stCondLst>
                                    <p:cond delay="0"/>
                                  </p:stCondLst>
                                  <p:childTnLst>
                                    <p:set>
                                      <p:cBhvr>
                                        <p:cTn id="31" dur="1" fill="hold">
                                          <p:stCondLst>
                                            <p:cond delay="0"/>
                                          </p:stCondLst>
                                        </p:cTn>
                                        <p:tgtEl>
                                          <p:spTgt spid="2064"/>
                                        </p:tgtEl>
                                        <p:attrNameLst>
                                          <p:attrName>style.visibility</p:attrName>
                                        </p:attrNameLst>
                                      </p:cBhvr>
                                      <p:to>
                                        <p:strVal val="visible"/>
                                      </p:to>
                                    </p:set>
                                    <p:animEffect transition="in" filter="fade">
                                      <p:cBhvr>
                                        <p:cTn id="32" dur="500"/>
                                        <p:tgtEl>
                                          <p:spTgt spid="2064"/>
                                        </p:tgtEl>
                                      </p:cBhvr>
                                    </p:animEffect>
                                  </p:childTnLst>
                                </p:cTn>
                              </p:par>
                              <p:par>
                                <p:cTn id="33" presetID="10" presetClass="entr" presetSubtype="0" fill="hold" nodeType="withEffect">
                                  <p:stCondLst>
                                    <p:cond delay="0"/>
                                  </p:stCondLst>
                                  <p:childTnLst>
                                    <p:set>
                                      <p:cBhvr>
                                        <p:cTn id="34" dur="1" fill="hold">
                                          <p:stCondLst>
                                            <p:cond delay="0"/>
                                          </p:stCondLst>
                                        </p:cTn>
                                        <p:tgtEl>
                                          <p:spTgt spid="2068"/>
                                        </p:tgtEl>
                                        <p:attrNameLst>
                                          <p:attrName>style.visibility</p:attrName>
                                        </p:attrNameLst>
                                      </p:cBhvr>
                                      <p:to>
                                        <p:strVal val="visible"/>
                                      </p:to>
                                    </p:set>
                                    <p:animEffect transition="in" filter="fade">
                                      <p:cBhvr>
                                        <p:cTn id="35" dur="500"/>
                                        <p:tgtEl>
                                          <p:spTgt spid="20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1" grpId="0" animBg="1"/>
      <p:bldP spid="2069" grpId="0"/>
      <p:bldP spid="67" grpId="0"/>
      <p:bldP spid="6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nswchildrensweek.org.au/wp-content/uploads/2011/07/convention_on_the_rights_of_the_chil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568" y="1144436"/>
            <a:ext cx="9245826" cy="6155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11472" y="2782554"/>
            <a:ext cx="2700360" cy="1077218"/>
          </a:xfrm>
          <a:prstGeom prst="rect">
            <a:avLst/>
          </a:prstGeom>
          <a:noFill/>
        </p:spPr>
        <p:txBody>
          <a:bodyPr wrap="square" rtlCol="0">
            <a:spAutoFit/>
          </a:bodyPr>
          <a:lstStyle/>
          <a:p>
            <a:r>
              <a:rPr lang="en-US" sz="3200" b="1" dirty="0" smtClean="0">
                <a:solidFill>
                  <a:srgbClr val="FF6600"/>
                </a:solidFill>
              </a:rPr>
              <a:t>Books better </a:t>
            </a:r>
            <a:br>
              <a:rPr lang="en-US" sz="3200" b="1" dirty="0" smtClean="0">
                <a:solidFill>
                  <a:srgbClr val="FF6600"/>
                </a:solidFill>
              </a:rPr>
            </a:br>
            <a:r>
              <a:rPr lang="en-US" sz="3200" b="1" dirty="0" smtClean="0">
                <a:solidFill>
                  <a:srgbClr val="FF6600"/>
                </a:solidFill>
              </a:rPr>
              <a:t>than games?</a:t>
            </a:r>
            <a:endParaRPr lang="en-US" sz="3200" b="1" dirty="0">
              <a:solidFill>
                <a:srgbClr val="FF6600"/>
              </a:solidFill>
            </a:endParaRPr>
          </a:p>
        </p:txBody>
      </p:sp>
      <p:sp>
        <p:nvSpPr>
          <p:cNvPr id="27" name="Rectangle 26"/>
          <p:cNvSpPr/>
          <p:nvPr/>
        </p:nvSpPr>
        <p:spPr>
          <a:xfrm>
            <a:off x="486017" y="6488668"/>
            <a:ext cx="2205091" cy="276999"/>
          </a:xfrm>
          <a:prstGeom prst="rect">
            <a:avLst/>
          </a:prstGeom>
        </p:spPr>
        <p:txBody>
          <a:bodyPr wrap="none">
            <a:spAutoFit/>
          </a:bodyPr>
          <a:lstStyle/>
          <a:p>
            <a:r>
              <a:rPr lang="en-US" sz="1200" dirty="0" smtClean="0">
                <a:solidFill>
                  <a:schemeClr val="bg1">
                    <a:lumMod val="75000"/>
                  </a:schemeClr>
                </a:solidFill>
              </a:rPr>
              <a:t>credit: nswchildrensweek.org.au</a:t>
            </a:r>
            <a:endParaRPr lang="en-US" sz="1200" dirty="0">
              <a:solidFill>
                <a:schemeClr val="bg1">
                  <a:lumMod val="75000"/>
                </a:schemeClr>
              </a:solidFill>
            </a:endParaRPr>
          </a:p>
        </p:txBody>
      </p:sp>
    </p:spTree>
    <p:extLst>
      <p:ext uri="{BB962C8B-B14F-4D97-AF65-F5344CB8AC3E}">
        <p14:creationId xmlns:p14="http://schemas.microsoft.com/office/powerpoint/2010/main" val="1387154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name="PPSlideEnd201406150015097490">
    <p:spTree>
      <p:nvGrpSpPr>
        <p:cNvPr id="1" name=""/>
        <p:cNvGrpSpPr/>
        <p:nvPr/>
      </p:nvGrpSpPr>
      <p:grpSpPr>
        <a:xfrm>
          <a:off x="0" y="0"/>
          <a:ext cx="0" cy="0"/>
          <a:chOff x="0" y="0"/>
          <a:chExt cx="0" cy="0"/>
        </a:xfrm>
      </p:grpSpPr>
      <p:pic>
        <p:nvPicPr>
          <p:cNvPr id="4098" name="Picture 2" descr="http://nswchildrensweek.org.au/wp-content/uploads/2011/07/convention_on_the_rights_of_the_chil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882" y="98557"/>
            <a:ext cx="9245826" cy="6155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511592" y="1718772"/>
            <a:ext cx="2700360" cy="1077218"/>
          </a:xfrm>
          <a:prstGeom prst="rect">
            <a:avLst/>
          </a:prstGeom>
          <a:noFill/>
        </p:spPr>
        <p:txBody>
          <a:bodyPr wrap="square" rtlCol="0">
            <a:spAutoFit/>
          </a:bodyPr>
          <a:lstStyle/>
          <a:p>
            <a:r>
              <a:rPr lang="en-US" sz="3200" b="1" dirty="0" smtClean="0">
                <a:solidFill>
                  <a:srgbClr val="FF6600"/>
                </a:solidFill>
              </a:rPr>
              <a:t>Books better </a:t>
            </a:r>
            <a:br>
              <a:rPr lang="en-US" sz="3200" b="1" dirty="0" smtClean="0">
                <a:solidFill>
                  <a:srgbClr val="FF6600"/>
                </a:solidFill>
              </a:rPr>
            </a:br>
            <a:r>
              <a:rPr lang="en-US" sz="3200" b="1" dirty="0" smtClean="0">
                <a:solidFill>
                  <a:srgbClr val="FF6600"/>
                </a:solidFill>
              </a:rPr>
              <a:t>than games?</a:t>
            </a:r>
            <a:endParaRPr lang="en-US" sz="3200" b="1" dirty="0">
              <a:solidFill>
                <a:srgbClr val="FF6600"/>
              </a:solidFill>
            </a:endParaRPr>
          </a:p>
        </p:txBody>
      </p:sp>
      <p:sp>
        <p:nvSpPr>
          <p:cNvPr id="27" name="Rectangle 26"/>
          <p:cNvSpPr/>
          <p:nvPr/>
        </p:nvSpPr>
        <p:spPr>
          <a:xfrm>
            <a:off x="486017" y="6488668"/>
            <a:ext cx="2205091" cy="276999"/>
          </a:xfrm>
          <a:prstGeom prst="rect">
            <a:avLst/>
          </a:prstGeom>
        </p:spPr>
        <p:txBody>
          <a:bodyPr wrap="none">
            <a:spAutoFit/>
          </a:bodyPr>
          <a:lstStyle/>
          <a:p>
            <a:r>
              <a:rPr lang="en-US" sz="1200" dirty="0" smtClean="0">
                <a:solidFill>
                  <a:schemeClr val="bg1">
                    <a:lumMod val="75000"/>
                  </a:schemeClr>
                </a:solidFill>
              </a:rPr>
              <a:t>credit: nswchildrensweek.org.au</a:t>
            </a:r>
            <a:endParaRPr lang="en-US" sz="1200" dirty="0">
              <a:solidFill>
                <a:schemeClr val="bg1">
                  <a:lumMod val="75000"/>
                </a:schemeClr>
              </a:solidFill>
            </a:endParaRPr>
          </a:p>
        </p:txBody>
      </p:sp>
    </p:spTree>
    <p:extLst>
      <p:ext uri="{BB962C8B-B14F-4D97-AF65-F5344CB8AC3E}">
        <p14:creationId xmlns:p14="http://schemas.microsoft.com/office/powerpoint/2010/main" val="374757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name="PPTLabsZoomOut201406161214314617">
    <p:spTree>
      <p:nvGrpSpPr>
        <p:cNvPr id="1" name=""/>
        <p:cNvGrpSpPr/>
        <p:nvPr/>
      </p:nvGrpSpPr>
      <p:grpSpPr>
        <a:xfrm>
          <a:off x="0" y="0"/>
          <a:ext cx="0" cy="0"/>
          <a:chOff x="0" y="0"/>
          <a:chExt cx="0" cy="0"/>
        </a:xfrm>
      </p:grpSpPr>
      <p:grpSp>
        <p:nvGrpSpPr>
          <p:cNvPr id="3" name="Group 2"/>
          <p:cNvGrpSpPr>
            <a:grpSpLocks/>
          </p:cNvGrpSpPr>
          <p:nvPr/>
        </p:nvGrpSpPr>
        <p:grpSpPr>
          <a:xfrm>
            <a:off x="-11089601" y="-2375567"/>
            <a:ext cx="21750978" cy="16313234"/>
            <a:chOff x="0" y="0"/>
            <a:chExt cx="9144000" cy="6858000"/>
          </a:xfrm>
        </p:grpSpPr>
        <p:pic>
          <p:nvPicPr>
            <p:cNvPr id="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a:grpSpLocks/>
          </p:cNvGrpSpPr>
          <p:nvPr/>
        </p:nvGrpSpPr>
        <p:grpSpPr>
          <a:xfrm>
            <a:off x="-9980641" y="-2138010"/>
            <a:ext cx="20490280" cy="15367711"/>
            <a:chOff x="0" y="0"/>
            <a:chExt cx="9144000" cy="6858000"/>
          </a:xfrm>
        </p:grpSpPr>
        <p:pic>
          <p:nvPicPr>
            <p:cNvPr id="1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a:grpSpLocks/>
          </p:cNvGrpSpPr>
          <p:nvPr/>
        </p:nvGrpSpPr>
        <p:grpSpPr>
          <a:xfrm>
            <a:off x="-8871681" y="-1900453"/>
            <a:ext cx="19229582" cy="14422187"/>
            <a:chOff x="0" y="0"/>
            <a:chExt cx="9144000" cy="6858000"/>
          </a:xfrm>
        </p:grpSpPr>
        <p:pic>
          <p:nvPicPr>
            <p:cNvPr id="1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a:grpSpLocks/>
          </p:cNvGrpSpPr>
          <p:nvPr/>
        </p:nvGrpSpPr>
        <p:grpSpPr>
          <a:xfrm>
            <a:off x="-7762721" y="-1662897"/>
            <a:ext cx="17968885" cy="13476664"/>
            <a:chOff x="0" y="0"/>
            <a:chExt cx="9144000" cy="6858000"/>
          </a:xfrm>
        </p:grpSpPr>
        <p:pic>
          <p:nvPicPr>
            <p:cNvPr id="1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a:grpSpLocks/>
          </p:cNvGrpSpPr>
          <p:nvPr/>
        </p:nvGrpSpPr>
        <p:grpSpPr>
          <a:xfrm>
            <a:off x="-6653760" y="-1425340"/>
            <a:ext cx="16708187" cy="12531141"/>
            <a:chOff x="0" y="0"/>
            <a:chExt cx="9144000" cy="6858000"/>
          </a:xfrm>
        </p:grpSpPr>
        <p:pic>
          <p:nvPicPr>
            <p:cNvPr id="1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a:grpSpLocks/>
          </p:cNvGrpSpPr>
          <p:nvPr/>
        </p:nvGrpSpPr>
        <p:grpSpPr>
          <a:xfrm>
            <a:off x="-5544800" y="-1187783"/>
            <a:ext cx="15447489" cy="11585617"/>
            <a:chOff x="0" y="0"/>
            <a:chExt cx="9144000" cy="6858000"/>
          </a:xfrm>
        </p:grpSpPr>
        <p:pic>
          <p:nvPicPr>
            <p:cNvPr id="2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Group 24"/>
          <p:cNvGrpSpPr>
            <a:grpSpLocks/>
          </p:cNvGrpSpPr>
          <p:nvPr/>
        </p:nvGrpSpPr>
        <p:grpSpPr>
          <a:xfrm>
            <a:off x="-4435839" y="-950227"/>
            <a:ext cx="14186791" cy="10640094"/>
            <a:chOff x="0" y="0"/>
            <a:chExt cx="9144000" cy="6858000"/>
          </a:xfrm>
        </p:grpSpPr>
        <p:pic>
          <p:nvPicPr>
            <p:cNvPr id="2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Group 28"/>
          <p:cNvGrpSpPr>
            <a:grpSpLocks/>
          </p:cNvGrpSpPr>
          <p:nvPr/>
        </p:nvGrpSpPr>
        <p:grpSpPr>
          <a:xfrm>
            <a:off x="-3326881" y="-712670"/>
            <a:ext cx="12926094" cy="9694570"/>
            <a:chOff x="0" y="0"/>
            <a:chExt cx="9144000" cy="6858000"/>
          </a:xfrm>
        </p:grpSpPr>
        <p:pic>
          <p:nvPicPr>
            <p:cNvPr id="3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31"/>
          <p:cNvGrpSpPr>
            <a:grpSpLocks/>
          </p:cNvGrpSpPr>
          <p:nvPr/>
        </p:nvGrpSpPr>
        <p:grpSpPr>
          <a:xfrm>
            <a:off x="-2217920" y="-475113"/>
            <a:ext cx="11665396" cy="8749047"/>
            <a:chOff x="0" y="0"/>
            <a:chExt cx="9144000" cy="6858000"/>
          </a:xfrm>
        </p:grpSpPr>
        <p:pic>
          <p:nvPicPr>
            <p:cNvPr id="3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 name="Group 34"/>
          <p:cNvGrpSpPr>
            <a:grpSpLocks/>
          </p:cNvGrpSpPr>
          <p:nvPr/>
        </p:nvGrpSpPr>
        <p:grpSpPr>
          <a:xfrm>
            <a:off x="-1108960" y="-237557"/>
            <a:ext cx="10404698" cy="7803524"/>
            <a:chOff x="0" y="0"/>
            <a:chExt cx="9144000" cy="6858000"/>
          </a:xfrm>
        </p:grpSpPr>
        <p:pic>
          <p:nvPicPr>
            <p:cNvPr id="3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8" name="Group 37"/>
          <p:cNvGrpSpPr>
            <a:grpSpLocks/>
          </p:cNvGrpSpPr>
          <p:nvPr/>
        </p:nvGrpSpPr>
        <p:grpSpPr>
          <a:xfrm>
            <a:off x="0" y="0"/>
            <a:ext cx="9144000" cy="6858000"/>
            <a:chOff x="0" y="0"/>
            <a:chExt cx="9144000" cy="6858000"/>
          </a:xfrm>
        </p:grpSpPr>
        <p:pic>
          <p:nvPicPr>
            <p:cNvPr id="3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 name="PPIndicator20140616121431512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281402930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nodeType="withEffect">
                                  <p:stCondLst>
                                    <p:cond delay="4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4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8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8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12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nodeType="withEffect">
                                  <p:stCondLst>
                                    <p:cond delay="12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16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xit" presetSubtype="0" fill="hold" nodeType="withEffect">
                                  <p:stCondLst>
                                    <p:cond delay="16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nodeType="withEffect">
                                  <p:stCondLst>
                                    <p:cond delay="20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nodeType="withEffect">
                                  <p:stCondLst>
                                    <p:cond delay="24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xit" presetSubtype="0" fill="hold" nodeType="withEffect">
                                  <p:stCondLst>
                                    <p:cond delay="24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ntr" presetSubtype="0" fill="hold" nodeType="withEffect">
                                  <p:stCondLst>
                                    <p:cond delay="28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xit" presetSubtype="0" fill="hold" nodeType="withEffect">
                                  <p:stCondLst>
                                    <p:cond delay="28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ntr" presetSubtype="0" fill="hold" nodeType="withEffect">
                                  <p:stCondLst>
                                    <p:cond delay="32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xit" presetSubtype="0" fill="hold" nodeType="withEffect">
                                  <p:stCondLst>
                                    <p:cond delay="32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nodeType="withEffect">
                                  <p:stCondLst>
                                    <p:cond delay="36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xit" presetSubtype="0" fill="hold" nodeType="withEffect">
                                  <p:stCondLst>
                                    <p:cond delay="36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ntr" presetSubtype="0" fill="hold" nodeType="withEffect">
                                  <p:stCondLst>
                                    <p:cond delay="40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xit" presetSubtype="0" fill="hold" nodeType="withEffect">
                                  <p:stCondLst>
                                    <p:cond delay="40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Group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48" y="998676"/>
            <a:ext cx="3844091" cy="28830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Group 3]"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PTZoomOutShape201406161213128467"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PTZoomOutShape20140616121431457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7670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Group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48" y="998676"/>
            <a:ext cx="3844091" cy="2883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Group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2" y="998676"/>
            <a:ext cx="3844091" cy="2883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Group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47" y="998676"/>
            <a:ext cx="3844091"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Group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012" y="998676"/>
            <a:ext cx="3844090" cy="288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3]"/>
          <p:cNvGrpSpPr/>
          <p:nvPr/>
        </p:nvGrpSpPr>
        <p:grpSpPr>
          <a:xfrm>
            <a:off x="2591736" y="4779180"/>
            <a:ext cx="4361019" cy="1382514"/>
            <a:chOff x="3159508" y="4884937"/>
            <a:chExt cx="4361019" cy="1382514"/>
          </a:xfrm>
          <a:effectLst>
            <a:outerShdw blurRad="50800" dist="38100" algn="l" rotWithShape="0">
              <a:prstClr val="black">
                <a:alpha val="40000"/>
              </a:prstClr>
            </a:outerShdw>
          </a:effectLst>
        </p:grpSpPr>
        <p:sp>
          <p:nvSpPr>
            <p:cNvPr id="9" name="Freeform 8"/>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Use a grid to improve placement</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1" name="Rectangle 10"/>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134611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nswchildrensweek.org.au/wp-content/uploads/2011/07/convention_on_the_rights_of_the_chil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568" y="1144436"/>
            <a:ext cx="9245826" cy="615508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0" y="8544"/>
            <a:ext cx="9144000" cy="6849456"/>
            <a:chOff x="0" y="8544"/>
            <a:chExt cx="9144000" cy="6849456"/>
          </a:xfrm>
        </p:grpSpPr>
        <p:cxnSp>
          <p:nvCxnSpPr>
            <p:cNvPr id="22" name="Straight Connector 21"/>
            <p:cNvCxnSpPr/>
            <p:nvPr/>
          </p:nvCxnSpPr>
          <p:spPr>
            <a:xfrm>
              <a:off x="0" y="2291696"/>
              <a:ext cx="9144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0" y="4574848"/>
              <a:ext cx="9144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048000" y="8544"/>
              <a:ext cx="0" cy="68494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96000" y="8544"/>
              <a:ext cx="0" cy="68494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611472" y="2782554"/>
            <a:ext cx="2700360" cy="1077218"/>
          </a:xfrm>
          <a:prstGeom prst="rect">
            <a:avLst/>
          </a:prstGeom>
          <a:noFill/>
        </p:spPr>
        <p:txBody>
          <a:bodyPr wrap="square" rtlCol="0">
            <a:spAutoFit/>
          </a:bodyPr>
          <a:lstStyle/>
          <a:p>
            <a:r>
              <a:rPr lang="en-US" sz="3200" b="1" dirty="0" smtClean="0">
                <a:solidFill>
                  <a:srgbClr val="FF6600"/>
                </a:solidFill>
              </a:rPr>
              <a:t>Books better </a:t>
            </a:r>
            <a:br>
              <a:rPr lang="en-US" sz="3200" b="1" dirty="0" smtClean="0">
                <a:solidFill>
                  <a:srgbClr val="FF6600"/>
                </a:solidFill>
              </a:rPr>
            </a:br>
            <a:r>
              <a:rPr lang="en-US" sz="3200" b="1" dirty="0" smtClean="0">
                <a:solidFill>
                  <a:srgbClr val="FF6600"/>
                </a:solidFill>
              </a:rPr>
              <a:t>than games?</a:t>
            </a:r>
            <a:endParaRPr lang="en-US" sz="3200" b="1" dirty="0">
              <a:solidFill>
                <a:srgbClr val="FF6600"/>
              </a:solidFill>
            </a:endParaRPr>
          </a:p>
        </p:txBody>
      </p:sp>
      <p:sp>
        <p:nvSpPr>
          <p:cNvPr id="27" name="Rectangle 26"/>
          <p:cNvSpPr/>
          <p:nvPr/>
        </p:nvSpPr>
        <p:spPr>
          <a:xfrm>
            <a:off x="486017" y="6488668"/>
            <a:ext cx="2205091" cy="276999"/>
          </a:xfrm>
          <a:prstGeom prst="rect">
            <a:avLst/>
          </a:prstGeom>
        </p:spPr>
        <p:txBody>
          <a:bodyPr wrap="none">
            <a:spAutoFit/>
          </a:bodyPr>
          <a:lstStyle/>
          <a:p>
            <a:r>
              <a:rPr lang="en-US" sz="1200" dirty="0" smtClean="0">
                <a:solidFill>
                  <a:schemeClr val="bg1">
                    <a:lumMod val="75000"/>
                  </a:schemeClr>
                </a:solidFill>
              </a:rPr>
              <a:t>credit: nswchildrensweek.org.au</a:t>
            </a:r>
            <a:endParaRPr lang="en-US" sz="1200" dirty="0">
              <a:solidFill>
                <a:schemeClr val="bg1">
                  <a:lumMod val="75000"/>
                </a:schemeClr>
              </a:solidFill>
            </a:endParaRPr>
          </a:p>
        </p:txBody>
      </p:sp>
    </p:spTree>
    <p:extLst>
      <p:ext uri="{BB962C8B-B14F-4D97-AF65-F5344CB8AC3E}">
        <p14:creationId xmlns:p14="http://schemas.microsoft.com/office/powerpoint/2010/main" val="129319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nswchildrensweek.org.au/wp-content/uploads/2011/07/convention_on_the_rights_of_the_chil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882" y="98557"/>
            <a:ext cx="9245826" cy="61550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511592" y="1718772"/>
            <a:ext cx="2700360" cy="1077218"/>
          </a:xfrm>
          <a:prstGeom prst="rect">
            <a:avLst/>
          </a:prstGeom>
          <a:noFill/>
        </p:spPr>
        <p:txBody>
          <a:bodyPr wrap="square" rtlCol="0">
            <a:spAutoFit/>
          </a:bodyPr>
          <a:lstStyle/>
          <a:p>
            <a:r>
              <a:rPr lang="en-US" sz="3200" b="1" dirty="0" smtClean="0">
                <a:solidFill>
                  <a:srgbClr val="FF6600"/>
                </a:solidFill>
              </a:rPr>
              <a:t>Books better </a:t>
            </a:r>
            <a:br>
              <a:rPr lang="en-US" sz="3200" b="1" dirty="0" smtClean="0">
                <a:solidFill>
                  <a:srgbClr val="FF6600"/>
                </a:solidFill>
              </a:rPr>
            </a:br>
            <a:r>
              <a:rPr lang="en-US" sz="3200" b="1" dirty="0" smtClean="0">
                <a:solidFill>
                  <a:srgbClr val="FF6600"/>
                </a:solidFill>
              </a:rPr>
              <a:t>than games?</a:t>
            </a:r>
            <a:endParaRPr lang="en-US" sz="3200" b="1" dirty="0">
              <a:solidFill>
                <a:srgbClr val="FF6600"/>
              </a:solidFill>
            </a:endParaRPr>
          </a:p>
        </p:txBody>
      </p:sp>
      <p:sp>
        <p:nvSpPr>
          <p:cNvPr id="27" name="Rectangle 26"/>
          <p:cNvSpPr/>
          <p:nvPr/>
        </p:nvSpPr>
        <p:spPr>
          <a:xfrm>
            <a:off x="486017" y="6488668"/>
            <a:ext cx="2205091" cy="276999"/>
          </a:xfrm>
          <a:prstGeom prst="rect">
            <a:avLst/>
          </a:prstGeom>
        </p:spPr>
        <p:txBody>
          <a:bodyPr wrap="none">
            <a:spAutoFit/>
          </a:bodyPr>
          <a:lstStyle/>
          <a:p>
            <a:r>
              <a:rPr lang="en-US" sz="1200" dirty="0" smtClean="0">
                <a:solidFill>
                  <a:schemeClr val="bg1">
                    <a:lumMod val="75000"/>
                  </a:schemeClr>
                </a:solidFill>
              </a:rPr>
              <a:t>credit: nswchildrensweek.org.au</a:t>
            </a:r>
            <a:endParaRPr lang="en-US" sz="1200" dirty="0">
              <a:solidFill>
                <a:schemeClr val="bg1">
                  <a:lumMod val="75000"/>
                </a:schemeClr>
              </a:solidFill>
            </a:endParaRPr>
          </a:p>
        </p:txBody>
      </p:sp>
      <p:grpSp>
        <p:nvGrpSpPr>
          <p:cNvPr id="21" name="Group 20"/>
          <p:cNvGrpSpPr/>
          <p:nvPr/>
        </p:nvGrpSpPr>
        <p:grpSpPr>
          <a:xfrm>
            <a:off x="0" y="8544"/>
            <a:ext cx="9144000" cy="6849456"/>
            <a:chOff x="0" y="8544"/>
            <a:chExt cx="9144000" cy="6849456"/>
          </a:xfrm>
        </p:grpSpPr>
        <p:cxnSp>
          <p:nvCxnSpPr>
            <p:cNvPr id="22" name="Straight Connector 21"/>
            <p:cNvCxnSpPr/>
            <p:nvPr/>
          </p:nvCxnSpPr>
          <p:spPr>
            <a:xfrm>
              <a:off x="0" y="2291696"/>
              <a:ext cx="9144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0" y="4574848"/>
              <a:ext cx="91440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048000" y="8544"/>
              <a:ext cx="0" cy="68494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96000" y="8544"/>
              <a:ext cx="0" cy="684945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9938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472" y="152400"/>
            <a:ext cx="8029148" cy="914400"/>
          </a:xfrm>
        </p:spPr>
        <p:txBody>
          <a:bodyPr>
            <a:normAutofit fontScale="90000"/>
          </a:bodyPr>
          <a:lstStyle/>
          <a:p>
            <a:pPr>
              <a:lnSpc>
                <a:spcPct val="150000"/>
              </a:lnSpc>
            </a:pPr>
            <a:r>
              <a:rPr lang="en-US" sz="3600" b="1" dirty="0" smtClean="0">
                <a:solidFill>
                  <a:schemeClr val="bg1">
                    <a:lumMod val="50000"/>
                  </a:schemeClr>
                </a:solidFill>
              </a:rPr>
              <a:t>Visual Design Basics </a:t>
            </a:r>
            <a:br>
              <a:rPr lang="en-US" sz="3600" b="1" dirty="0" smtClean="0">
                <a:solidFill>
                  <a:schemeClr val="bg1">
                    <a:lumMod val="50000"/>
                  </a:schemeClr>
                </a:solidFill>
              </a:rPr>
            </a:br>
            <a:r>
              <a:rPr lang="en-US" sz="3600" b="1" dirty="0" smtClean="0">
                <a:solidFill>
                  <a:schemeClr val="bg1">
                    <a:lumMod val="50000"/>
                  </a:schemeClr>
                </a:solidFill>
              </a:rPr>
              <a:t>for Non-Designers</a:t>
            </a:r>
            <a:endParaRPr lang="en-SG" sz="3600" b="1" dirty="0">
              <a:solidFill>
                <a:schemeClr val="bg1">
                  <a:lumMod val="50000"/>
                </a:schemeClr>
              </a:solidFill>
            </a:endParaRPr>
          </a:p>
        </p:txBody>
      </p:sp>
      <p:sp>
        <p:nvSpPr>
          <p:cNvPr id="3" name="Subtitle 2"/>
          <p:cNvSpPr>
            <a:spLocks noGrp="1"/>
          </p:cNvSpPr>
          <p:nvPr>
            <p:ph type="subTitle" idx="1"/>
          </p:nvPr>
        </p:nvSpPr>
        <p:spPr>
          <a:xfrm>
            <a:off x="2771760" y="1517796"/>
            <a:ext cx="3343564" cy="381000"/>
          </a:xfrm>
        </p:spPr>
        <p:txBody>
          <a:bodyPr>
            <a:noAutofit/>
          </a:bodyPr>
          <a:lstStyle/>
          <a:p>
            <a:r>
              <a:rPr lang="en-US" sz="2400" dirty="0" smtClean="0">
                <a:solidFill>
                  <a:schemeClr val="bg1">
                    <a:lumMod val="65000"/>
                  </a:schemeClr>
                </a:solidFill>
              </a:rPr>
              <a:t>For Orbital – Jun 2014</a:t>
            </a:r>
            <a:endParaRPr lang="en-SG" sz="2400" dirty="0">
              <a:solidFill>
                <a:schemeClr val="bg1">
                  <a:lumMod val="65000"/>
                </a:schemeClr>
              </a:solidFill>
            </a:endParaRPr>
          </a:p>
        </p:txBody>
      </p:sp>
      <p:sp>
        <p:nvSpPr>
          <p:cNvPr id="6" name="TextBox 5"/>
          <p:cNvSpPr txBox="1"/>
          <p:nvPr/>
        </p:nvSpPr>
        <p:spPr>
          <a:xfrm>
            <a:off x="881508" y="2157227"/>
            <a:ext cx="8011068" cy="830997"/>
          </a:xfrm>
          <a:prstGeom prst="rect">
            <a:avLst/>
          </a:prstGeom>
          <a:noFill/>
        </p:spPr>
        <p:txBody>
          <a:bodyPr wrap="square" rtlCol="0">
            <a:spAutoFit/>
          </a:bodyPr>
          <a:lstStyle/>
          <a:p>
            <a:r>
              <a:rPr lang="en-US" sz="2400" dirty="0" smtClean="0">
                <a:solidFill>
                  <a:srgbClr val="0070C0"/>
                </a:solidFill>
              </a:rPr>
              <a:t>Exercise: Complete the slide below by adding </a:t>
            </a:r>
            <a:br>
              <a:rPr lang="en-US" sz="2400" dirty="0" smtClean="0">
                <a:solidFill>
                  <a:srgbClr val="0070C0"/>
                </a:solidFill>
              </a:rPr>
            </a:br>
            <a:r>
              <a:rPr lang="en-US" sz="2400" dirty="0" smtClean="0">
                <a:solidFill>
                  <a:srgbClr val="0070C0"/>
                </a:solidFill>
              </a:rPr>
              <a:t>a suitable photo.</a:t>
            </a:r>
            <a:endParaRPr lang="en-SG" sz="2400" dirty="0">
              <a:solidFill>
                <a:srgbClr val="0070C0"/>
              </a:solidFill>
            </a:endParaRPr>
          </a:p>
        </p:txBody>
      </p:sp>
      <p:sp>
        <p:nvSpPr>
          <p:cNvPr id="7" name="Rectangle 6"/>
          <p:cNvSpPr/>
          <p:nvPr/>
        </p:nvSpPr>
        <p:spPr>
          <a:xfrm>
            <a:off x="1511592" y="3248976"/>
            <a:ext cx="5940792" cy="3420456"/>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sz="2800" b="1" dirty="0" smtClean="0">
                <a:solidFill>
                  <a:srgbClr val="0070C0"/>
                </a:solidFill>
                <a:latin typeface="Trebuchet MS" panose="020B0603020202020204" pitchFamily="34" charset="0"/>
              </a:rPr>
              <a:t> </a:t>
            </a:r>
            <a:r>
              <a:rPr lang="en-SG" sz="2400" b="1" dirty="0" smtClean="0">
                <a:solidFill>
                  <a:srgbClr val="0070C0"/>
                </a:solidFill>
                <a:latin typeface="Trebuchet MS" panose="020B0603020202020204" pitchFamily="34" charset="0"/>
              </a:rPr>
              <a:t>15 </a:t>
            </a:r>
            <a:r>
              <a:rPr lang="en-SG" sz="2400" b="1" dirty="0">
                <a:solidFill>
                  <a:srgbClr val="0070C0"/>
                </a:solidFill>
                <a:latin typeface="Trebuchet MS" panose="020B0603020202020204" pitchFamily="34" charset="0"/>
              </a:rPr>
              <a:t>billion gallons of </a:t>
            </a:r>
            <a:r>
              <a:rPr lang="en-SG" sz="2400" b="1" dirty="0" smtClean="0">
                <a:solidFill>
                  <a:srgbClr val="0070C0"/>
                </a:solidFill>
                <a:latin typeface="Trebuchet MS" panose="020B0603020202020204" pitchFamily="34" charset="0"/>
              </a:rPr>
              <a:t/>
            </a:r>
            <a:br>
              <a:rPr lang="en-SG" sz="2400" b="1" dirty="0" smtClean="0">
                <a:solidFill>
                  <a:srgbClr val="0070C0"/>
                </a:solidFill>
                <a:latin typeface="Trebuchet MS" panose="020B0603020202020204" pitchFamily="34" charset="0"/>
              </a:rPr>
            </a:br>
            <a:r>
              <a:rPr lang="en-SG" sz="2400" b="1" dirty="0" smtClean="0">
                <a:solidFill>
                  <a:srgbClr val="0070C0"/>
                </a:solidFill>
                <a:latin typeface="Trebuchet MS" panose="020B0603020202020204" pitchFamily="34" charset="0"/>
              </a:rPr>
              <a:t>  fizzy drinks sold each year</a:t>
            </a:r>
            <a:endParaRPr lang="en-SG" sz="2400" b="1" dirty="0">
              <a:solidFill>
                <a:srgbClr val="0070C0"/>
              </a:solidFill>
              <a:latin typeface="Trebuchet MS" panose="020B0603020202020204" pitchFamily="34" charset="0"/>
            </a:endParaRPr>
          </a:p>
        </p:txBody>
      </p:sp>
      <p:sp>
        <p:nvSpPr>
          <p:cNvPr id="4" name="[Freeform 3]"/>
          <p:cNvSpPr/>
          <p:nvPr/>
        </p:nvSpPr>
        <p:spPr>
          <a:xfrm>
            <a:off x="763793" y="2302136"/>
            <a:ext cx="527125" cy="3238052"/>
          </a:xfrm>
          <a:custGeom>
            <a:avLst/>
            <a:gdLst>
              <a:gd name="connsiteX0" fmla="*/ 0 w 527125"/>
              <a:gd name="connsiteY0" fmla="*/ 0 h 3238052"/>
              <a:gd name="connsiteX1" fmla="*/ 0 w 527125"/>
              <a:gd name="connsiteY1" fmla="*/ 828339 h 3238052"/>
              <a:gd name="connsiteX2" fmla="*/ 527125 w 527125"/>
              <a:gd name="connsiteY2" fmla="*/ 828339 h 3238052"/>
              <a:gd name="connsiteX3" fmla="*/ 527125 w 527125"/>
              <a:gd name="connsiteY3" fmla="*/ 3238052 h 3238052"/>
            </a:gdLst>
            <a:ahLst/>
            <a:cxnLst>
              <a:cxn ang="0">
                <a:pos x="connsiteX0" y="connsiteY0"/>
              </a:cxn>
              <a:cxn ang="0">
                <a:pos x="connsiteX1" y="connsiteY1"/>
              </a:cxn>
              <a:cxn ang="0">
                <a:pos x="connsiteX2" y="connsiteY2"/>
              </a:cxn>
              <a:cxn ang="0">
                <a:pos x="connsiteX3" y="connsiteY3"/>
              </a:cxn>
            </a:cxnLst>
            <a:rect l="l" t="t" r="r" b="b"/>
            <a:pathLst>
              <a:path w="527125" h="3238052">
                <a:moveTo>
                  <a:pt x="0" y="0"/>
                </a:moveTo>
                <a:lnTo>
                  <a:pt x="0" y="828339"/>
                </a:lnTo>
                <a:lnTo>
                  <a:pt x="527125" y="828339"/>
                </a:lnTo>
                <a:lnTo>
                  <a:pt x="527125" y="3238052"/>
                </a:lnTo>
              </a:path>
            </a:pathLst>
          </a:custGeom>
          <a:ln w="38100">
            <a:solidFill>
              <a:srgbClr val="9A3300"/>
            </a:solidFill>
            <a:prstDash val="sysDot"/>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8" name="[Straight Connector 7]"/>
          <p:cNvCxnSpPr/>
          <p:nvPr/>
        </p:nvCxnSpPr>
        <p:spPr>
          <a:xfrm>
            <a:off x="4572000" y="0"/>
            <a:ext cx="0" cy="2157227"/>
          </a:xfrm>
          <a:prstGeom prst="line">
            <a:avLst/>
          </a:prstGeom>
          <a:ln w="38100">
            <a:solidFill>
              <a:srgbClr val="9A3300"/>
            </a:solidFill>
            <a:prstDash val="sysDot"/>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128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308" y="152400"/>
            <a:ext cx="7543800" cy="914400"/>
          </a:xfrm>
        </p:spPr>
        <p:txBody>
          <a:bodyPr>
            <a:normAutofit/>
          </a:bodyPr>
          <a:lstStyle/>
          <a:p>
            <a:pPr algn="l"/>
            <a:r>
              <a:rPr lang="en-US" sz="3600" b="1" dirty="0" smtClean="0">
                <a:solidFill>
                  <a:schemeClr val="bg1">
                    <a:lumMod val="50000"/>
                  </a:schemeClr>
                </a:solidFill>
              </a:rPr>
              <a:t>Visual Design Basics for Non-Designers</a:t>
            </a:r>
            <a:endParaRPr lang="en-SG" sz="3600" b="1" dirty="0">
              <a:solidFill>
                <a:schemeClr val="bg1">
                  <a:lumMod val="50000"/>
                </a:schemeClr>
              </a:solidFill>
            </a:endParaRPr>
          </a:p>
        </p:txBody>
      </p:sp>
      <p:sp>
        <p:nvSpPr>
          <p:cNvPr id="3" name="Subtitle 2"/>
          <p:cNvSpPr>
            <a:spLocks noGrp="1"/>
          </p:cNvSpPr>
          <p:nvPr>
            <p:ph type="subTitle" idx="1"/>
          </p:nvPr>
        </p:nvSpPr>
        <p:spPr>
          <a:xfrm>
            <a:off x="1050765" y="818652"/>
            <a:ext cx="3343564" cy="381000"/>
          </a:xfrm>
        </p:spPr>
        <p:txBody>
          <a:bodyPr>
            <a:noAutofit/>
          </a:bodyPr>
          <a:lstStyle/>
          <a:p>
            <a:pPr algn="l"/>
            <a:r>
              <a:rPr lang="en-US" sz="2400" dirty="0" smtClean="0">
                <a:solidFill>
                  <a:schemeClr val="bg1">
                    <a:lumMod val="65000"/>
                  </a:schemeClr>
                </a:solidFill>
              </a:rPr>
              <a:t>For Orbital – Jun 2014</a:t>
            </a:r>
            <a:endParaRPr lang="en-SG" sz="2400" dirty="0">
              <a:solidFill>
                <a:schemeClr val="bg1">
                  <a:lumMod val="65000"/>
                </a:schemeClr>
              </a:solidFill>
            </a:endParaRPr>
          </a:p>
        </p:txBody>
      </p:sp>
      <p:sp>
        <p:nvSpPr>
          <p:cNvPr id="6" name="TextBox 5"/>
          <p:cNvSpPr txBox="1"/>
          <p:nvPr/>
        </p:nvSpPr>
        <p:spPr>
          <a:xfrm>
            <a:off x="1065110" y="1759803"/>
            <a:ext cx="7430656" cy="830997"/>
          </a:xfrm>
          <a:prstGeom prst="rect">
            <a:avLst/>
          </a:prstGeom>
          <a:noFill/>
        </p:spPr>
        <p:txBody>
          <a:bodyPr wrap="square" rtlCol="0">
            <a:spAutoFit/>
          </a:bodyPr>
          <a:lstStyle/>
          <a:p>
            <a:r>
              <a:rPr lang="en-US" sz="2400" dirty="0" smtClean="0">
                <a:solidFill>
                  <a:srgbClr val="0070C0"/>
                </a:solidFill>
              </a:rPr>
              <a:t>Exercise:    </a:t>
            </a:r>
            <a:br>
              <a:rPr lang="en-US" sz="2400" dirty="0" smtClean="0">
                <a:solidFill>
                  <a:srgbClr val="0070C0"/>
                </a:solidFill>
              </a:rPr>
            </a:br>
            <a:r>
              <a:rPr lang="en-US" sz="2400" dirty="0" smtClean="0">
                <a:solidFill>
                  <a:srgbClr val="0070C0"/>
                </a:solidFill>
              </a:rPr>
              <a:t>Complete the slide below by adding a suitable photo.</a:t>
            </a:r>
            <a:endParaRPr lang="en-SG" sz="2400" dirty="0">
              <a:solidFill>
                <a:srgbClr val="0070C0"/>
              </a:solidFill>
            </a:endParaRPr>
          </a:p>
        </p:txBody>
      </p:sp>
      <p:sp>
        <p:nvSpPr>
          <p:cNvPr id="7" name="Rectangle 6"/>
          <p:cNvSpPr/>
          <p:nvPr/>
        </p:nvSpPr>
        <p:spPr>
          <a:xfrm>
            <a:off x="1187005" y="2743200"/>
            <a:ext cx="7315200" cy="3886200"/>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sz="2800" b="1" dirty="0" smtClean="0">
                <a:solidFill>
                  <a:srgbClr val="0070C0"/>
                </a:solidFill>
                <a:latin typeface="Trebuchet MS" panose="020B0603020202020204" pitchFamily="34" charset="0"/>
              </a:rPr>
              <a:t> </a:t>
            </a:r>
            <a:r>
              <a:rPr lang="en-SG" sz="2400" b="1" dirty="0" smtClean="0">
                <a:solidFill>
                  <a:srgbClr val="0070C0"/>
                </a:solidFill>
                <a:latin typeface="Trebuchet MS" panose="020B0603020202020204" pitchFamily="34" charset="0"/>
              </a:rPr>
              <a:t>15 </a:t>
            </a:r>
            <a:r>
              <a:rPr lang="en-SG" sz="2400" b="1" dirty="0">
                <a:solidFill>
                  <a:srgbClr val="0070C0"/>
                </a:solidFill>
                <a:latin typeface="Trebuchet MS" panose="020B0603020202020204" pitchFamily="34" charset="0"/>
              </a:rPr>
              <a:t>billion gallons of </a:t>
            </a:r>
            <a:r>
              <a:rPr lang="en-SG" sz="2400" b="1" dirty="0" smtClean="0">
                <a:solidFill>
                  <a:srgbClr val="0070C0"/>
                </a:solidFill>
                <a:latin typeface="Trebuchet MS" panose="020B0603020202020204" pitchFamily="34" charset="0"/>
              </a:rPr>
              <a:t>fizzy drinks sold </a:t>
            </a:r>
            <a:r>
              <a:rPr lang="en-SG" sz="2400" b="1" dirty="0">
                <a:solidFill>
                  <a:srgbClr val="0070C0"/>
                </a:solidFill>
                <a:latin typeface="Trebuchet MS" panose="020B0603020202020204" pitchFamily="34" charset="0"/>
              </a:rPr>
              <a:t>each </a:t>
            </a:r>
            <a:r>
              <a:rPr lang="en-SG" sz="2400" b="1" dirty="0" smtClean="0">
                <a:solidFill>
                  <a:srgbClr val="0070C0"/>
                </a:solidFill>
                <a:latin typeface="Trebuchet MS" panose="020B0603020202020204" pitchFamily="34" charset="0"/>
              </a:rPr>
              <a:t>year</a:t>
            </a:r>
            <a:endParaRPr lang="en-SG" sz="2400" b="1" dirty="0">
              <a:solidFill>
                <a:srgbClr val="0070C0"/>
              </a:solidFill>
              <a:latin typeface="Trebuchet MS" panose="020B0603020202020204" pitchFamily="34" charset="0"/>
            </a:endParaRPr>
          </a:p>
        </p:txBody>
      </p:sp>
      <p:cxnSp>
        <p:nvCxnSpPr>
          <p:cNvPr id="5" name="[Straight Connector 4]"/>
          <p:cNvCxnSpPr/>
          <p:nvPr/>
        </p:nvCxnSpPr>
        <p:spPr>
          <a:xfrm>
            <a:off x="1148817" y="0"/>
            <a:ext cx="0" cy="6858000"/>
          </a:xfrm>
          <a:prstGeom prst="line">
            <a:avLst/>
          </a:prstGeom>
          <a:ln w="38100">
            <a:solidFill>
              <a:srgbClr val="9A3300"/>
            </a:solidFill>
            <a:prstDash val="sysDot"/>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cxnSp>
      <p:sp>
        <p:nvSpPr>
          <p:cNvPr id="8" name="[Left Brace 7]"/>
          <p:cNvSpPr/>
          <p:nvPr/>
        </p:nvSpPr>
        <p:spPr>
          <a:xfrm>
            <a:off x="971520" y="368592"/>
            <a:ext cx="93590" cy="810108"/>
          </a:xfrm>
          <a:prstGeom prst="leftBrace">
            <a:avLst/>
          </a:prstGeom>
          <a:ln w="38100">
            <a:solidFill>
              <a:srgbClr val="9A3300"/>
            </a:solidFill>
            <a:prstDash val="solid"/>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a:off x="971520" y="1892458"/>
            <a:ext cx="93590" cy="4761222"/>
          </a:xfrm>
          <a:prstGeom prst="leftBrace">
            <a:avLst/>
          </a:prstGeom>
          <a:ln w="38100">
            <a:solidFill>
              <a:srgbClr val="9A3300"/>
            </a:solidFill>
            <a:prstDash val="solid"/>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62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472" y="152400"/>
            <a:ext cx="8029148" cy="914400"/>
          </a:xfrm>
        </p:spPr>
        <p:txBody>
          <a:bodyPr>
            <a:normAutofit fontScale="90000"/>
          </a:bodyPr>
          <a:lstStyle/>
          <a:p>
            <a:pPr>
              <a:lnSpc>
                <a:spcPct val="150000"/>
              </a:lnSpc>
            </a:pPr>
            <a:r>
              <a:rPr lang="en-US" sz="3600" b="1" dirty="0" smtClean="0">
                <a:solidFill>
                  <a:schemeClr val="bg1">
                    <a:lumMod val="50000"/>
                  </a:schemeClr>
                </a:solidFill>
              </a:rPr>
              <a:t>Visual Design Basics </a:t>
            </a:r>
            <a:br>
              <a:rPr lang="en-US" sz="3600" b="1" dirty="0" smtClean="0">
                <a:solidFill>
                  <a:schemeClr val="bg1">
                    <a:lumMod val="50000"/>
                  </a:schemeClr>
                </a:solidFill>
              </a:rPr>
            </a:br>
            <a:r>
              <a:rPr lang="en-US" sz="3600" b="1" dirty="0" smtClean="0">
                <a:solidFill>
                  <a:schemeClr val="bg1">
                    <a:lumMod val="50000"/>
                  </a:schemeClr>
                </a:solidFill>
              </a:rPr>
              <a:t>for Non-Designers</a:t>
            </a:r>
            <a:endParaRPr lang="en-SG" sz="3600" b="1" dirty="0">
              <a:solidFill>
                <a:schemeClr val="bg1">
                  <a:lumMod val="50000"/>
                </a:schemeClr>
              </a:solidFill>
            </a:endParaRPr>
          </a:p>
        </p:txBody>
      </p:sp>
      <p:sp>
        <p:nvSpPr>
          <p:cNvPr id="3" name="Subtitle 2"/>
          <p:cNvSpPr>
            <a:spLocks noGrp="1"/>
          </p:cNvSpPr>
          <p:nvPr>
            <p:ph type="subTitle" idx="1"/>
          </p:nvPr>
        </p:nvSpPr>
        <p:spPr>
          <a:xfrm>
            <a:off x="2771760" y="1517796"/>
            <a:ext cx="3343564" cy="381000"/>
          </a:xfrm>
        </p:spPr>
        <p:txBody>
          <a:bodyPr>
            <a:noAutofit/>
          </a:bodyPr>
          <a:lstStyle/>
          <a:p>
            <a:r>
              <a:rPr lang="en-US" sz="2400" dirty="0" smtClean="0">
                <a:solidFill>
                  <a:schemeClr val="bg1">
                    <a:lumMod val="65000"/>
                  </a:schemeClr>
                </a:solidFill>
              </a:rPr>
              <a:t>For Orbital – Jun 2014</a:t>
            </a:r>
            <a:endParaRPr lang="en-SG" sz="2400" dirty="0">
              <a:solidFill>
                <a:schemeClr val="bg1">
                  <a:lumMod val="65000"/>
                </a:schemeClr>
              </a:solidFill>
            </a:endParaRPr>
          </a:p>
        </p:txBody>
      </p:sp>
      <p:sp>
        <p:nvSpPr>
          <p:cNvPr id="6" name="TextBox 5"/>
          <p:cNvSpPr txBox="1"/>
          <p:nvPr/>
        </p:nvSpPr>
        <p:spPr>
          <a:xfrm>
            <a:off x="881508" y="2157227"/>
            <a:ext cx="8011068" cy="830997"/>
          </a:xfrm>
          <a:prstGeom prst="rect">
            <a:avLst/>
          </a:prstGeom>
          <a:noFill/>
        </p:spPr>
        <p:txBody>
          <a:bodyPr wrap="square" rtlCol="0">
            <a:spAutoFit/>
          </a:bodyPr>
          <a:lstStyle/>
          <a:p>
            <a:r>
              <a:rPr lang="en-US" sz="2400" dirty="0" smtClean="0">
                <a:solidFill>
                  <a:srgbClr val="0070C0"/>
                </a:solidFill>
              </a:rPr>
              <a:t>Exercise: Complete the slide below by adding </a:t>
            </a:r>
            <a:br>
              <a:rPr lang="en-US" sz="2400" dirty="0" smtClean="0">
                <a:solidFill>
                  <a:srgbClr val="0070C0"/>
                </a:solidFill>
              </a:rPr>
            </a:br>
            <a:r>
              <a:rPr lang="en-US" sz="2400" dirty="0" smtClean="0">
                <a:solidFill>
                  <a:srgbClr val="0070C0"/>
                </a:solidFill>
              </a:rPr>
              <a:t>a suitable photo.</a:t>
            </a:r>
            <a:endParaRPr lang="en-SG" sz="2400" dirty="0">
              <a:solidFill>
                <a:srgbClr val="0070C0"/>
              </a:solidFill>
            </a:endParaRPr>
          </a:p>
        </p:txBody>
      </p:sp>
      <p:sp>
        <p:nvSpPr>
          <p:cNvPr id="7" name="Rectangle 6"/>
          <p:cNvSpPr/>
          <p:nvPr/>
        </p:nvSpPr>
        <p:spPr>
          <a:xfrm>
            <a:off x="1511592" y="3248976"/>
            <a:ext cx="5940792" cy="3420456"/>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sz="2800" b="1" dirty="0" smtClean="0">
                <a:solidFill>
                  <a:srgbClr val="0070C0"/>
                </a:solidFill>
                <a:latin typeface="Trebuchet MS" panose="020B0603020202020204" pitchFamily="34" charset="0"/>
              </a:rPr>
              <a:t> </a:t>
            </a:r>
            <a:r>
              <a:rPr lang="en-SG" sz="2400" b="1" dirty="0" smtClean="0">
                <a:solidFill>
                  <a:srgbClr val="0070C0"/>
                </a:solidFill>
                <a:latin typeface="Trebuchet MS" panose="020B0603020202020204" pitchFamily="34" charset="0"/>
              </a:rPr>
              <a:t>15 </a:t>
            </a:r>
            <a:r>
              <a:rPr lang="en-SG" sz="2400" b="1" dirty="0">
                <a:solidFill>
                  <a:srgbClr val="0070C0"/>
                </a:solidFill>
                <a:latin typeface="Trebuchet MS" panose="020B0603020202020204" pitchFamily="34" charset="0"/>
              </a:rPr>
              <a:t>billion gallons of </a:t>
            </a:r>
            <a:r>
              <a:rPr lang="en-SG" sz="2400" b="1" dirty="0" smtClean="0">
                <a:solidFill>
                  <a:srgbClr val="0070C0"/>
                </a:solidFill>
                <a:latin typeface="Trebuchet MS" panose="020B0603020202020204" pitchFamily="34" charset="0"/>
              </a:rPr>
              <a:t/>
            </a:r>
            <a:br>
              <a:rPr lang="en-SG" sz="2400" b="1" dirty="0" smtClean="0">
                <a:solidFill>
                  <a:srgbClr val="0070C0"/>
                </a:solidFill>
                <a:latin typeface="Trebuchet MS" panose="020B0603020202020204" pitchFamily="34" charset="0"/>
              </a:rPr>
            </a:br>
            <a:r>
              <a:rPr lang="en-SG" sz="2400" b="1" dirty="0" smtClean="0">
                <a:solidFill>
                  <a:srgbClr val="0070C0"/>
                </a:solidFill>
                <a:latin typeface="Trebuchet MS" panose="020B0603020202020204" pitchFamily="34" charset="0"/>
              </a:rPr>
              <a:t>  fizzy drinks sold each year</a:t>
            </a:r>
            <a:endParaRPr lang="en-SG" sz="2400" b="1" dirty="0">
              <a:solidFill>
                <a:srgbClr val="0070C0"/>
              </a:solidFill>
              <a:latin typeface="Trebuchet MS" panose="020B0603020202020204" pitchFamily="34" charset="0"/>
            </a:endParaRPr>
          </a:p>
        </p:txBody>
      </p:sp>
    </p:spTree>
    <p:extLst>
      <p:ext uri="{BB962C8B-B14F-4D97-AF65-F5344CB8AC3E}">
        <p14:creationId xmlns:p14="http://schemas.microsoft.com/office/powerpoint/2010/main" val="17483057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PTLabsZoomOut201406151425302628">
    <p:spTree>
      <p:nvGrpSpPr>
        <p:cNvPr id="1" name=""/>
        <p:cNvGrpSpPr/>
        <p:nvPr/>
      </p:nvGrpSpPr>
      <p:grpSpPr>
        <a:xfrm>
          <a:off x="0" y="0"/>
          <a:ext cx="0" cy="0"/>
          <a:chOff x="0" y="0"/>
          <a:chExt cx="0" cy="0"/>
        </a:xfrm>
      </p:grpSpPr>
      <p:grpSp>
        <p:nvGrpSpPr>
          <p:cNvPr id="2" name="Group 1"/>
          <p:cNvGrpSpPr>
            <a:grpSpLocks/>
          </p:cNvGrpSpPr>
          <p:nvPr/>
        </p:nvGrpSpPr>
        <p:grpSpPr>
          <a:xfrm>
            <a:off x="-4228" y="-31837"/>
            <a:ext cx="12938630" cy="9703972"/>
            <a:chOff x="0" y="0"/>
            <a:chExt cx="9144000" cy="6858000"/>
          </a:xfrm>
        </p:grpSpPr>
        <p:pic>
          <p:nvPicPr>
            <p:cNvPr id="286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9" name="Group 48"/>
          <p:cNvGrpSpPr>
            <a:grpSpLocks/>
          </p:cNvGrpSpPr>
          <p:nvPr/>
        </p:nvGrpSpPr>
        <p:grpSpPr>
          <a:xfrm>
            <a:off x="-3805" y="-28653"/>
            <a:ext cx="12559167" cy="9419375"/>
            <a:chOff x="0" y="0"/>
            <a:chExt cx="9144000" cy="6858000"/>
          </a:xfrm>
        </p:grpSpPr>
        <p:pic>
          <p:nvPicPr>
            <p:cNvPr id="5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8" name="Group 57"/>
          <p:cNvGrpSpPr>
            <a:grpSpLocks/>
          </p:cNvGrpSpPr>
          <p:nvPr/>
        </p:nvGrpSpPr>
        <p:grpSpPr>
          <a:xfrm>
            <a:off x="-3382" y="-25470"/>
            <a:ext cx="12179704" cy="9134778"/>
            <a:chOff x="0" y="0"/>
            <a:chExt cx="9144000" cy="6858000"/>
          </a:xfrm>
        </p:grpSpPr>
        <p:pic>
          <p:nvPicPr>
            <p:cNvPr id="61"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3" name="Group 62"/>
          <p:cNvGrpSpPr>
            <a:grpSpLocks/>
          </p:cNvGrpSpPr>
          <p:nvPr/>
        </p:nvGrpSpPr>
        <p:grpSpPr>
          <a:xfrm>
            <a:off x="-2959" y="-22286"/>
            <a:ext cx="11800241" cy="8850180"/>
            <a:chOff x="0" y="0"/>
            <a:chExt cx="9144000" cy="6858000"/>
          </a:xfrm>
        </p:grpSpPr>
        <p:pic>
          <p:nvPicPr>
            <p:cNvPr id="6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6" name="Group 65"/>
          <p:cNvGrpSpPr>
            <a:grpSpLocks/>
          </p:cNvGrpSpPr>
          <p:nvPr/>
        </p:nvGrpSpPr>
        <p:grpSpPr>
          <a:xfrm>
            <a:off x="-2537" y="-19102"/>
            <a:ext cx="11420778" cy="8565583"/>
            <a:chOff x="0" y="0"/>
            <a:chExt cx="9144000" cy="6858000"/>
          </a:xfrm>
        </p:grpSpPr>
        <p:pic>
          <p:nvPicPr>
            <p:cNvPr id="7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2" name="Group 71"/>
          <p:cNvGrpSpPr>
            <a:grpSpLocks/>
          </p:cNvGrpSpPr>
          <p:nvPr/>
        </p:nvGrpSpPr>
        <p:grpSpPr>
          <a:xfrm>
            <a:off x="-2113" y="-15919"/>
            <a:ext cx="11041315" cy="8280986"/>
            <a:chOff x="0" y="0"/>
            <a:chExt cx="9144000" cy="6858000"/>
          </a:xfrm>
        </p:grpSpPr>
        <p:pic>
          <p:nvPicPr>
            <p:cNvPr id="7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5" name="Group 74"/>
          <p:cNvGrpSpPr>
            <a:grpSpLocks/>
          </p:cNvGrpSpPr>
          <p:nvPr/>
        </p:nvGrpSpPr>
        <p:grpSpPr>
          <a:xfrm>
            <a:off x="-1691" y="-12735"/>
            <a:ext cx="10661852" cy="7996389"/>
            <a:chOff x="0" y="0"/>
            <a:chExt cx="9144000" cy="6858000"/>
          </a:xfrm>
        </p:grpSpPr>
        <p:pic>
          <p:nvPicPr>
            <p:cNvPr id="7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a:grpSpLocks/>
          </p:cNvGrpSpPr>
          <p:nvPr/>
        </p:nvGrpSpPr>
        <p:grpSpPr>
          <a:xfrm>
            <a:off x="-1268" y="-9550"/>
            <a:ext cx="10282389" cy="7711791"/>
            <a:chOff x="0" y="0"/>
            <a:chExt cx="9144000" cy="6858000"/>
          </a:xfrm>
        </p:grpSpPr>
        <p:pic>
          <p:nvPicPr>
            <p:cNvPr id="7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1" name="Group 80"/>
          <p:cNvGrpSpPr>
            <a:grpSpLocks/>
          </p:cNvGrpSpPr>
          <p:nvPr/>
        </p:nvGrpSpPr>
        <p:grpSpPr>
          <a:xfrm>
            <a:off x="-845" y="-6367"/>
            <a:ext cx="9902926" cy="7427194"/>
            <a:chOff x="0" y="0"/>
            <a:chExt cx="9144000" cy="6858000"/>
          </a:xfrm>
        </p:grpSpPr>
        <p:pic>
          <p:nvPicPr>
            <p:cNvPr id="8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4" name="Group 83"/>
          <p:cNvGrpSpPr>
            <a:grpSpLocks/>
          </p:cNvGrpSpPr>
          <p:nvPr/>
        </p:nvGrpSpPr>
        <p:grpSpPr>
          <a:xfrm>
            <a:off x="-422" y="-3183"/>
            <a:ext cx="9523463" cy="7142597"/>
            <a:chOff x="0" y="0"/>
            <a:chExt cx="9144000" cy="6858000"/>
          </a:xfrm>
        </p:grpSpPr>
        <p:pic>
          <p:nvPicPr>
            <p:cNvPr id="85"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7" name="Group 86"/>
          <p:cNvGrpSpPr>
            <a:grpSpLocks/>
          </p:cNvGrpSpPr>
          <p:nvPr/>
        </p:nvGrpSpPr>
        <p:grpSpPr>
          <a:xfrm>
            <a:off x="0" y="0"/>
            <a:ext cx="9144000" cy="6858000"/>
            <a:chOff x="0" y="0"/>
            <a:chExt cx="9144000" cy="6858000"/>
          </a:xfrm>
        </p:grpSpPr>
        <p:pic>
          <p:nvPicPr>
            <p:cNvPr id="8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PTZoomOutShape20140615142530258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PIndicator20140615142530305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420309155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4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xit" presetSubtype="0" fill="hold" nodeType="withEffect">
                                  <p:stCondLst>
                                    <p:cond delay="4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8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xit" presetSubtype="0" fill="hold" nodeType="withEffect">
                                  <p:stCondLst>
                                    <p:cond delay="80"/>
                                  </p:stCondLst>
                                  <p:childTnLst>
                                    <p:set>
                                      <p:cBhvr>
                                        <p:cTn id="16" dur="1" fill="hold">
                                          <p:stCondLst>
                                            <p:cond delay="0"/>
                                          </p:stCondLst>
                                        </p:cTn>
                                        <p:tgtEl>
                                          <p:spTgt spid="49"/>
                                        </p:tgtEl>
                                        <p:attrNameLst>
                                          <p:attrName>style.visibility</p:attrName>
                                        </p:attrNameLst>
                                      </p:cBhvr>
                                      <p:to>
                                        <p:strVal val="hidden"/>
                                      </p:to>
                                    </p:set>
                                  </p:childTnLst>
                                </p:cTn>
                              </p:par>
                              <p:par>
                                <p:cTn id="17" presetID="1" presetClass="entr" presetSubtype="0" fill="hold" nodeType="withEffect">
                                  <p:stCondLst>
                                    <p:cond delay="12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xit" presetSubtype="0" fill="hold" nodeType="withEffect">
                                  <p:stCondLst>
                                    <p:cond delay="120"/>
                                  </p:stCondLst>
                                  <p:childTnLst>
                                    <p:set>
                                      <p:cBhvr>
                                        <p:cTn id="20" dur="1" fill="hold">
                                          <p:stCondLst>
                                            <p:cond delay="0"/>
                                          </p:stCondLst>
                                        </p:cTn>
                                        <p:tgtEl>
                                          <p:spTgt spid="58"/>
                                        </p:tgtEl>
                                        <p:attrNameLst>
                                          <p:attrName>style.visibility</p:attrName>
                                        </p:attrNameLst>
                                      </p:cBhvr>
                                      <p:to>
                                        <p:strVal val="hidden"/>
                                      </p:to>
                                    </p:set>
                                  </p:childTnLst>
                                </p:cTn>
                              </p:par>
                              <p:par>
                                <p:cTn id="21" presetID="1" presetClass="entr" presetSubtype="0" fill="hold" nodeType="withEffect">
                                  <p:stCondLst>
                                    <p:cond delay="16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xit" presetSubtype="0" fill="hold" nodeType="withEffect">
                                  <p:stCondLst>
                                    <p:cond delay="160"/>
                                  </p:stCondLst>
                                  <p:childTnLst>
                                    <p:set>
                                      <p:cBhvr>
                                        <p:cTn id="24" dur="1" fill="hold">
                                          <p:stCondLst>
                                            <p:cond delay="0"/>
                                          </p:stCondLst>
                                        </p:cTn>
                                        <p:tgtEl>
                                          <p:spTgt spid="63"/>
                                        </p:tgtEl>
                                        <p:attrNameLst>
                                          <p:attrName>style.visibility</p:attrName>
                                        </p:attrNameLst>
                                      </p:cBhvr>
                                      <p:to>
                                        <p:strVal val="hidden"/>
                                      </p:to>
                                    </p:set>
                                  </p:childTnLst>
                                </p:cTn>
                              </p:par>
                              <p:par>
                                <p:cTn id="25" presetID="1" presetClass="entr" presetSubtype="0" fill="hold" nodeType="withEffect">
                                  <p:stCondLst>
                                    <p:cond delay="20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66"/>
                                        </p:tgtEl>
                                        <p:attrNameLst>
                                          <p:attrName>style.visibility</p:attrName>
                                        </p:attrNameLst>
                                      </p:cBhvr>
                                      <p:to>
                                        <p:strVal val="hidden"/>
                                      </p:to>
                                    </p:set>
                                  </p:childTnLst>
                                </p:cTn>
                              </p:par>
                              <p:par>
                                <p:cTn id="29" presetID="1" presetClass="entr" presetSubtype="0" fill="hold" nodeType="withEffect">
                                  <p:stCondLst>
                                    <p:cond delay="24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xit" presetSubtype="0" fill="hold" nodeType="withEffect">
                                  <p:stCondLst>
                                    <p:cond delay="240"/>
                                  </p:stCondLst>
                                  <p:childTnLst>
                                    <p:set>
                                      <p:cBhvr>
                                        <p:cTn id="32" dur="1" fill="hold">
                                          <p:stCondLst>
                                            <p:cond delay="0"/>
                                          </p:stCondLst>
                                        </p:cTn>
                                        <p:tgtEl>
                                          <p:spTgt spid="72"/>
                                        </p:tgtEl>
                                        <p:attrNameLst>
                                          <p:attrName>style.visibility</p:attrName>
                                        </p:attrNameLst>
                                      </p:cBhvr>
                                      <p:to>
                                        <p:strVal val="hidden"/>
                                      </p:to>
                                    </p:set>
                                  </p:childTnLst>
                                </p:cTn>
                              </p:par>
                              <p:par>
                                <p:cTn id="33" presetID="1" presetClass="entr" presetSubtype="0" fill="hold" nodeType="withEffect">
                                  <p:stCondLst>
                                    <p:cond delay="28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xit" presetSubtype="0" fill="hold" nodeType="withEffect">
                                  <p:stCondLst>
                                    <p:cond delay="280"/>
                                  </p:stCondLst>
                                  <p:childTnLst>
                                    <p:set>
                                      <p:cBhvr>
                                        <p:cTn id="36" dur="1" fill="hold">
                                          <p:stCondLst>
                                            <p:cond delay="0"/>
                                          </p:stCondLst>
                                        </p:cTn>
                                        <p:tgtEl>
                                          <p:spTgt spid="75"/>
                                        </p:tgtEl>
                                        <p:attrNameLst>
                                          <p:attrName>style.visibility</p:attrName>
                                        </p:attrNameLst>
                                      </p:cBhvr>
                                      <p:to>
                                        <p:strVal val="hidden"/>
                                      </p:to>
                                    </p:set>
                                  </p:childTnLst>
                                </p:cTn>
                              </p:par>
                              <p:par>
                                <p:cTn id="37" presetID="1" presetClass="entr" presetSubtype="0" fill="hold" nodeType="withEffect">
                                  <p:stCondLst>
                                    <p:cond delay="32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xit" presetSubtype="0" fill="hold" nodeType="withEffect">
                                  <p:stCondLst>
                                    <p:cond delay="32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nodeType="withEffect">
                                  <p:stCondLst>
                                    <p:cond delay="36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xit" presetSubtype="0" fill="hold" nodeType="withEffect">
                                  <p:stCondLst>
                                    <p:cond delay="360"/>
                                  </p:stCondLst>
                                  <p:childTnLst>
                                    <p:set>
                                      <p:cBhvr>
                                        <p:cTn id="44" dur="1" fill="hold">
                                          <p:stCondLst>
                                            <p:cond delay="0"/>
                                          </p:stCondLst>
                                        </p:cTn>
                                        <p:tgtEl>
                                          <p:spTgt spid="81"/>
                                        </p:tgtEl>
                                        <p:attrNameLst>
                                          <p:attrName>style.visibility</p:attrName>
                                        </p:attrNameLst>
                                      </p:cBhvr>
                                      <p:to>
                                        <p:strVal val="hidden"/>
                                      </p:to>
                                    </p:set>
                                  </p:childTnLst>
                                </p:cTn>
                              </p:par>
                              <p:par>
                                <p:cTn id="45" presetID="1" presetClass="entr" presetSubtype="0" fill="hold" nodeType="withEffect">
                                  <p:stCondLst>
                                    <p:cond delay="40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xit" presetSubtype="0" fill="hold" nodeType="withEffect">
                                  <p:stCondLst>
                                    <p:cond delay="400"/>
                                  </p:stCondLst>
                                  <p:childTnLst>
                                    <p:set>
                                      <p:cBhvr>
                                        <p:cTn id="48"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308" y="152400"/>
            <a:ext cx="7543800" cy="914400"/>
          </a:xfrm>
        </p:spPr>
        <p:txBody>
          <a:bodyPr>
            <a:normAutofit/>
          </a:bodyPr>
          <a:lstStyle/>
          <a:p>
            <a:pPr algn="l"/>
            <a:r>
              <a:rPr lang="en-US" sz="3600" b="1" dirty="0" smtClean="0">
                <a:solidFill>
                  <a:schemeClr val="bg1">
                    <a:lumMod val="50000"/>
                  </a:schemeClr>
                </a:solidFill>
              </a:rPr>
              <a:t>Visual Design Basics for Non-Designers</a:t>
            </a:r>
            <a:endParaRPr lang="en-SG" sz="3600" b="1" dirty="0">
              <a:solidFill>
                <a:schemeClr val="bg1">
                  <a:lumMod val="50000"/>
                </a:schemeClr>
              </a:solidFill>
            </a:endParaRPr>
          </a:p>
        </p:txBody>
      </p:sp>
      <p:sp>
        <p:nvSpPr>
          <p:cNvPr id="3" name="Subtitle 2"/>
          <p:cNvSpPr>
            <a:spLocks noGrp="1"/>
          </p:cNvSpPr>
          <p:nvPr>
            <p:ph type="subTitle" idx="1"/>
          </p:nvPr>
        </p:nvSpPr>
        <p:spPr>
          <a:xfrm>
            <a:off x="1050765" y="818652"/>
            <a:ext cx="3343564" cy="381000"/>
          </a:xfrm>
        </p:spPr>
        <p:txBody>
          <a:bodyPr>
            <a:noAutofit/>
          </a:bodyPr>
          <a:lstStyle/>
          <a:p>
            <a:pPr algn="l"/>
            <a:r>
              <a:rPr lang="en-US" sz="2400" dirty="0" smtClean="0">
                <a:solidFill>
                  <a:schemeClr val="bg1">
                    <a:lumMod val="65000"/>
                  </a:schemeClr>
                </a:solidFill>
              </a:rPr>
              <a:t>For Orbital – Jun 2014</a:t>
            </a:r>
            <a:endParaRPr lang="en-SG" sz="2400" dirty="0">
              <a:solidFill>
                <a:schemeClr val="bg1">
                  <a:lumMod val="65000"/>
                </a:schemeClr>
              </a:solidFill>
            </a:endParaRPr>
          </a:p>
        </p:txBody>
      </p:sp>
      <p:sp>
        <p:nvSpPr>
          <p:cNvPr id="6" name="TextBox 5"/>
          <p:cNvSpPr txBox="1"/>
          <p:nvPr/>
        </p:nvSpPr>
        <p:spPr>
          <a:xfrm>
            <a:off x="1065110" y="1759803"/>
            <a:ext cx="7430656" cy="830997"/>
          </a:xfrm>
          <a:prstGeom prst="rect">
            <a:avLst/>
          </a:prstGeom>
          <a:noFill/>
        </p:spPr>
        <p:txBody>
          <a:bodyPr wrap="square" rtlCol="0">
            <a:spAutoFit/>
          </a:bodyPr>
          <a:lstStyle/>
          <a:p>
            <a:r>
              <a:rPr lang="en-US" sz="2400" dirty="0" smtClean="0">
                <a:solidFill>
                  <a:srgbClr val="0070C0"/>
                </a:solidFill>
              </a:rPr>
              <a:t>Exercise:    </a:t>
            </a:r>
            <a:br>
              <a:rPr lang="en-US" sz="2400" dirty="0" smtClean="0">
                <a:solidFill>
                  <a:srgbClr val="0070C0"/>
                </a:solidFill>
              </a:rPr>
            </a:br>
            <a:r>
              <a:rPr lang="en-US" sz="2400" dirty="0" smtClean="0">
                <a:solidFill>
                  <a:srgbClr val="0070C0"/>
                </a:solidFill>
              </a:rPr>
              <a:t>Complete the slide below by adding a suitable photo.</a:t>
            </a:r>
            <a:endParaRPr lang="en-SG" sz="2400" dirty="0">
              <a:solidFill>
                <a:srgbClr val="0070C0"/>
              </a:solidFill>
            </a:endParaRPr>
          </a:p>
        </p:txBody>
      </p:sp>
      <p:sp>
        <p:nvSpPr>
          <p:cNvPr id="7" name="Rectangle 6"/>
          <p:cNvSpPr/>
          <p:nvPr/>
        </p:nvSpPr>
        <p:spPr>
          <a:xfrm>
            <a:off x="1187005" y="2743200"/>
            <a:ext cx="7315200" cy="3886200"/>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sz="2800" b="1" dirty="0" smtClean="0">
                <a:solidFill>
                  <a:srgbClr val="0070C0"/>
                </a:solidFill>
                <a:latin typeface="Trebuchet MS" panose="020B0603020202020204" pitchFamily="34" charset="0"/>
              </a:rPr>
              <a:t> </a:t>
            </a:r>
            <a:r>
              <a:rPr lang="en-SG" sz="2400" b="1" dirty="0" smtClean="0">
                <a:solidFill>
                  <a:srgbClr val="0070C0"/>
                </a:solidFill>
                <a:latin typeface="Trebuchet MS" panose="020B0603020202020204" pitchFamily="34" charset="0"/>
              </a:rPr>
              <a:t>15 </a:t>
            </a:r>
            <a:r>
              <a:rPr lang="en-SG" sz="2400" b="1" dirty="0">
                <a:solidFill>
                  <a:srgbClr val="0070C0"/>
                </a:solidFill>
                <a:latin typeface="Trebuchet MS" panose="020B0603020202020204" pitchFamily="34" charset="0"/>
              </a:rPr>
              <a:t>billion gallons of </a:t>
            </a:r>
            <a:r>
              <a:rPr lang="en-SG" sz="2400" b="1" dirty="0" smtClean="0">
                <a:solidFill>
                  <a:srgbClr val="0070C0"/>
                </a:solidFill>
                <a:latin typeface="Trebuchet MS" panose="020B0603020202020204" pitchFamily="34" charset="0"/>
              </a:rPr>
              <a:t>fizzy drinks sold </a:t>
            </a:r>
            <a:r>
              <a:rPr lang="en-SG" sz="2400" b="1" dirty="0">
                <a:solidFill>
                  <a:srgbClr val="0070C0"/>
                </a:solidFill>
                <a:latin typeface="Trebuchet MS" panose="020B0603020202020204" pitchFamily="34" charset="0"/>
              </a:rPr>
              <a:t>each </a:t>
            </a:r>
            <a:r>
              <a:rPr lang="en-SG" sz="2400" b="1" dirty="0" smtClean="0">
                <a:solidFill>
                  <a:srgbClr val="0070C0"/>
                </a:solidFill>
                <a:latin typeface="Trebuchet MS" panose="020B0603020202020204" pitchFamily="34" charset="0"/>
              </a:rPr>
              <a:t>year</a:t>
            </a:r>
            <a:endParaRPr lang="en-SG" sz="2400" b="1" dirty="0">
              <a:solidFill>
                <a:srgbClr val="0070C0"/>
              </a:solidFill>
              <a:latin typeface="Trebuchet MS" panose="020B0603020202020204" pitchFamily="34" charset="0"/>
            </a:endParaRPr>
          </a:p>
        </p:txBody>
      </p:sp>
    </p:spTree>
    <p:extLst>
      <p:ext uri="{BB962C8B-B14F-4D97-AF65-F5344CB8AC3E}">
        <p14:creationId xmlns:p14="http://schemas.microsoft.com/office/powerpoint/2010/main" val="21823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name="PPTLabsZoomOut201406161229007675">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SG"/>
          </a:p>
        </p:txBody>
      </p:sp>
      <p:sp>
        <p:nvSpPr>
          <p:cNvPr id="5" name="Subtitle 4"/>
          <p:cNvSpPr>
            <a:spLocks noGrp="1"/>
          </p:cNvSpPr>
          <p:nvPr>
            <p:ph type="subTitle" idx="1"/>
          </p:nvPr>
        </p:nvSpPr>
        <p:spPr/>
        <p:txBody>
          <a:bodyPr/>
          <a:lstStyle/>
          <a:p>
            <a:endParaRPr lang="en-SG"/>
          </a:p>
        </p:txBody>
      </p:sp>
      <p:grpSp>
        <p:nvGrpSpPr>
          <p:cNvPr id="8" name="Group 7"/>
          <p:cNvGrpSpPr>
            <a:grpSpLocks/>
          </p:cNvGrpSpPr>
          <p:nvPr/>
        </p:nvGrpSpPr>
        <p:grpSpPr>
          <a:xfrm>
            <a:off x="-10485501" y="-2800559"/>
            <a:ext cx="20184495" cy="15138372"/>
            <a:chOff x="0" y="0"/>
            <a:chExt cx="9144000" cy="6858000"/>
          </a:xfrm>
        </p:grpSpPr>
        <p:pic>
          <p:nvPicPr>
            <p:cNvPr id="614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a:grpSpLocks/>
          </p:cNvGrpSpPr>
          <p:nvPr/>
        </p:nvGrpSpPr>
        <p:grpSpPr>
          <a:xfrm>
            <a:off x="-9436951" y="-2520503"/>
            <a:ext cx="19080446" cy="14310334"/>
            <a:chOff x="0" y="0"/>
            <a:chExt cx="9144000" cy="6858000"/>
          </a:xfrm>
        </p:grpSpPr>
        <p:pic>
          <p:nvPicPr>
            <p:cNvPr id="1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a:grpSpLocks/>
          </p:cNvGrpSpPr>
          <p:nvPr/>
        </p:nvGrpSpPr>
        <p:grpSpPr>
          <a:xfrm>
            <a:off x="-8388401" y="-2240447"/>
            <a:ext cx="17976396" cy="13482298"/>
            <a:chOff x="0" y="0"/>
            <a:chExt cx="9144000" cy="6858000"/>
          </a:xfrm>
        </p:grpSpPr>
        <p:pic>
          <p:nvPicPr>
            <p:cNvPr id="1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a:grpSpLocks/>
          </p:cNvGrpSpPr>
          <p:nvPr/>
        </p:nvGrpSpPr>
        <p:grpSpPr>
          <a:xfrm>
            <a:off x="-7339851" y="-1960391"/>
            <a:ext cx="16872346" cy="12654260"/>
            <a:chOff x="0" y="0"/>
            <a:chExt cx="9144000" cy="6858000"/>
          </a:xfrm>
        </p:grpSpPr>
        <p:pic>
          <p:nvPicPr>
            <p:cNvPr id="1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a:grpSpLocks/>
          </p:cNvGrpSpPr>
          <p:nvPr/>
        </p:nvGrpSpPr>
        <p:grpSpPr>
          <a:xfrm>
            <a:off x="-6291300" y="-1680335"/>
            <a:ext cx="15768297" cy="11826223"/>
            <a:chOff x="0" y="0"/>
            <a:chExt cx="9144000" cy="6858000"/>
          </a:xfrm>
        </p:grpSpPr>
        <p:pic>
          <p:nvPicPr>
            <p:cNvPr id="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4" name="Group 23"/>
          <p:cNvGrpSpPr>
            <a:grpSpLocks/>
          </p:cNvGrpSpPr>
          <p:nvPr/>
        </p:nvGrpSpPr>
        <p:grpSpPr>
          <a:xfrm>
            <a:off x="-5242751" y="-1400279"/>
            <a:ext cx="14664248" cy="10998186"/>
            <a:chOff x="0" y="0"/>
            <a:chExt cx="9144000" cy="6858000"/>
          </a:xfrm>
        </p:grpSpPr>
        <p:pic>
          <p:nvPicPr>
            <p:cNvPr id="25"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7" name="Group 26"/>
          <p:cNvGrpSpPr>
            <a:grpSpLocks/>
          </p:cNvGrpSpPr>
          <p:nvPr/>
        </p:nvGrpSpPr>
        <p:grpSpPr>
          <a:xfrm>
            <a:off x="-4194201" y="-1120223"/>
            <a:ext cx="13560198" cy="10170149"/>
            <a:chOff x="0" y="0"/>
            <a:chExt cx="9144000" cy="6858000"/>
          </a:xfrm>
        </p:grpSpPr>
        <p:pic>
          <p:nvPicPr>
            <p:cNvPr id="2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 name="Group 29"/>
          <p:cNvGrpSpPr>
            <a:grpSpLocks/>
          </p:cNvGrpSpPr>
          <p:nvPr/>
        </p:nvGrpSpPr>
        <p:grpSpPr>
          <a:xfrm>
            <a:off x="-3145650" y="-840167"/>
            <a:ext cx="12456148" cy="9342111"/>
            <a:chOff x="0" y="0"/>
            <a:chExt cx="9144000" cy="6858000"/>
          </a:xfrm>
        </p:grpSpPr>
        <p:pic>
          <p:nvPicPr>
            <p:cNvPr id="31"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oup 32"/>
          <p:cNvGrpSpPr>
            <a:grpSpLocks/>
          </p:cNvGrpSpPr>
          <p:nvPr/>
        </p:nvGrpSpPr>
        <p:grpSpPr>
          <a:xfrm>
            <a:off x="-2097100" y="-560111"/>
            <a:ext cx="11352099" cy="8514075"/>
            <a:chOff x="0" y="0"/>
            <a:chExt cx="9144000" cy="6858000"/>
          </a:xfrm>
        </p:grpSpPr>
        <p:pic>
          <p:nvPicPr>
            <p:cNvPr id="3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6" name="Group 35"/>
          <p:cNvGrpSpPr>
            <a:grpSpLocks/>
          </p:cNvGrpSpPr>
          <p:nvPr/>
        </p:nvGrpSpPr>
        <p:grpSpPr>
          <a:xfrm>
            <a:off x="-1048551" y="-280055"/>
            <a:ext cx="10248050" cy="7686037"/>
            <a:chOff x="0" y="0"/>
            <a:chExt cx="9144000" cy="6858000"/>
          </a:xfrm>
        </p:grpSpPr>
        <p:pic>
          <p:nvPicPr>
            <p:cNvPr id="3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a:grpSpLocks/>
          </p:cNvGrpSpPr>
          <p:nvPr/>
        </p:nvGrpSpPr>
        <p:grpSpPr>
          <a:xfrm>
            <a:off x="0" y="0"/>
            <a:ext cx="9144000" cy="6858000"/>
            <a:chOff x="0" y="0"/>
            <a:chExt cx="9144000" cy="6858000"/>
          </a:xfrm>
        </p:grpSpPr>
        <p:pic>
          <p:nvPicPr>
            <p:cNvPr id="4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 name="PPIndicator201406161229008155"/>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1433853612"/>
      </p:ext>
    </p:extLst>
  </p:cSld>
  <p:clrMapOvr>
    <a:masterClrMapping/>
  </p:clrMapOvr>
  <mc:AlternateContent xmlns:mc="http://schemas.openxmlformats.org/markup-compatibility/2006" xmlns:p14="http://schemas.microsoft.com/office/powerpoint/2010/main">
    <mc:Choice Requires="p14">
      <p:transition spd="med" p14:dur="700" advClick="0" advTm="0"/>
    </mc:Choice>
    <mc:Fallback xmlns="">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nodeType="withEffect">
                                  <p:stCondLst>
                                    <p:cond delay="4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nodeType="withEffect">
                                  <p:stCondLst>
                                    <p:cond delay="4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8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nodeType="withEffect">
                                  <p:stCondLst>
                                    <p:cond delay="8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12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nodeType="withEffect">
                                  <p:stCondLst>
                                    <p:cond delay="12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nodeType="withEffect">
                                  <p:stCondLst>
                                    <p:cond delay="16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16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ntr" presetSubtype="0" fill="hold" nodeType="withEffect">
                                  <p:stCondLst>
                                    <p:cond delay="2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nodeType="withEffect">
                                  <p:stCondLst>
                                    <p:cond delay="24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xit" presetSubtype="0" fill="hold" nodeType="withEffect">
                                  <p:stCondLst>
                                    <p:cond delay="24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ntr" presetSubtype="0" fill="hold" nodeType="withEffect">
                                  <p:stCondLst>
                                    <p:cond delay="28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nodeType="withEffect">
                                  <p:stCondLst>
                                    <p:cond delay="28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nodeType="withEffect">
                                  <p:stCondLst>
                                    <p:cond delay="32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xit" presetSubtype="0" fill="hold" nodeType="withEffect">
                                  <p:stCondLst>
                                    <p:cond delay="32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ntr" presetSubtype="0" fill="hold" nodeType="withEffect">
                                  <p:stCondLst>
                                    <p:cond delay="36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xit" presetSubtype="0" fill="hold" nodeType="withEffect">
                                  <p:stCondLst>
                                    <p:cond delay="360"/>
                                  </p:stCondLst>
                                  <p:childTnLst>
                                    <p:set>
                                      <p:cBhvr>
                                        <p:cTn id="44" dur="1" fill="hold">
                                          <p:stCondLst>
                                            <p:cond delay="0"/>
                                          </p:stCondLst>
                                        </p:cTn>
                                        <p:tgtEl>
                                          <p:spTgt spid="33"/>
                                        </p:tgtEl>
                                        <p:attrNameLst>
                                          <p:attrName>style.visibility</p:attrName>
                                        </p:attrNameLst>
                                      </p:cBhvr>
                                      <p:to>
                                        <p:strVal val="hidden"/>
                                      </p:to>
                                    </p:set>
                                  </p:childTnLst>
                                </p:cTn>
                              </p:par>
                              <p:par>
                                <p:cTn id="45" presetID="1" presetClass="entr" presetSubtype="0" fill="hold" nodeType="withEffect">
                                  <p:stCondLst>
                                    <p:cond delay="40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xit" presetSubtype="0" fill="hold" nodeType="withEffect">
                                  <p:stCondLst>
                                    <p:cond delay="400"/>
                                  </p:stCondLst>
                                  <p:childTnLst>
                                    <p:set>
                                      <p:cBhvr>
                                        <p:cTn id="48"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Group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36" y="1268712"/>
            <a:ext cx="4142424" cy="31068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Group 3]"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reeform 3]"/>
          <p:cNvSpPr/>
          <p:nvPr/>
        </p:nvSpPr>
        <p:spPr>
          <a:xfrm>
            <a:off x="701484" y="2302136"/>
            <a:ext cx="179072" cy="1846960"/>
          </a:xfrm>
          <a:custGeom>
            <a:avLst/>
            <a:gdLst>
              <a:gd name="connsiteX0" fmla="*/ 0 w 527125"/>
              <a:gd name="connsiteY0" fmla="*/ 0 h 3238052"/>
              <a:gd name="connsiteX1" fmla="*/ 0 w 527125"/>
              <a:gd name="connsiteY1" fmla="*/ 828339 h 3238052"/>
              <a:gd name="connsiteX2" fmla="*/ 527125 w 527125"/>
              <a:gd name="connsiteY2" fmla="*/ 828339 h 3238052"/>
              <a:gd name="connsiteX3" fmla="*/ 527125 w 527125"/>
              <a:gd name="connsiteY3" fmla="*/ 3238052 h 3238052"/>
            </a:gdLst>
            <a:ahLst/>
            <a:cxnLst>
              <a:cxn ang="0">
                <a:pos x="connsiteX0" y="connsiteY0"/>
              </a:cxn>
              <a:cxn ang="0">
                <a:pos x="connsiteX1" y="connsiteY1"/>
              </a:cxn>
              <a:cxn ang="0">
                <a:pos x="connsiteX2" y="connsiteY2"/>
              </a:cxn>
              <a:cxn ang="0">
                <a:pos x="connsiteX3" y="connsiteY3"/>
              </a:cxn>
            </a:cxnLst>
            <a:rect l="l" t="t" r="r" b="b"/>
            <a:pathLst>
              <a:path w="527125" h="3238052">
                <a:moveTo>
                  <a:pt x="0" y="0"/>
                </a:moveTo>
                <a:lnTo>
                  <a:pt x="0" y="828339"/>
                </a:lnTo>
                <a:lnTo>
                  <a:pt x="527125" y="828339"/>
                </a:lnTo>
                <a:lnTo>
                  <a:pt x="527125" y="3238052"/>
                </a:lnTo>
              </a:path>
            </a:pathLst>
          </a:custGeom>
          <a:ln w="38100">
            <a:solidFill>
              <a:srgbClr val="9A3300"/>
            </a:solidFill>
            <a:prstDash val="sysDot"/>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8" name="[Straight Connector 7]"/>
          <p:cNvCxnSpPr/>
          <p:nvPr/>
        </p:nvCxnSpPr>
        <p:spPr>
          <a:xfrm>
            <a:off x="2412648" y="1358724"/>
            <a:ext cx="0" cy="900120"/>
          </a:xfrm>
          <a:prstGeom prst="line">
            <a:avLst/>
          </a:prstGeom>
          <a:ln w="38100">
            <a:solidFill>
              <a:srgbClr val="9A3300"/>
            </a:solidFill>
            <a:prstDash val="sysDot"/>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cxnSp>
      <p:cxnSp>
        <p:nvCxnSpPr>
          <p:cNvPr id="10" name="[Straight Connector 4]"/>
          <p:cNvCxnSpPr/>
          <p:nvPr/>
        </p:nvCxnSpPr>
        <p:spPr>
          <a:xfrm>
            <a:off x="5202084" y="1268712"/>
            <a:ext cx="0" cy="3106818"/>
          </a:xfrm>
          <a:prstGeom prst="line">
            <a:avLst/>
          </a:prstGeom>
          <a:ln w="38100">
            <a:solidFill>
              <a:srgbClr val="9A3300"/>
            </a:solidFill>
            <a:prstDash val="sysDot"/>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cxnSp>
      <p:grpSp>
        <p:nvGrpSpPr>
          <p:cNvPr id="15" name="[Group 3]"/>
          <p:cNvGrpSpPr/>
          <p:nvPr/>
        </p:nvGrpSpPr>
        <p:grpSpPr>
          <a:xfrm>
            <a:off x="4831204" y="4743328"/>
            <a:ext cx="4361019" cy="1382514"/>
            <a:chOff x="3159508" y="4884937"/>
            <a:chExt cx="4361019" cy="1382514"/>
          </a:xfrm>
          <a:effectLst>
            <a:outerShdw blurRad="50800" dist="38100" algn="l" rotWithShape="0">
              <a:prstClr val="black">
                <a:alpha val="40000"/>
              </a:prstClr>
            </a:outerShdw>
          </a:effectLst>
        </p:grpSpPr>
        <p:sp>
          <p:nvSpPr>
            <p:cNvPr id="16" name="Freeform 15"/>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Try to have one dominant alignment</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8" name="Rectangle 17"/>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861258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Group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436" y="1268712"/>
            <a:ext cx="4142424" cy="31068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Group 3]" hidd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PTZoomOutShape2014061612290076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52" y="1268712"/>
            <a:ext cx="4142424" cy="31068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Left Brace 7]"/>
          <p:cNvSpPr/>
          <p:nvPr/>
        </p:nvSpPr>
        <p:spPr>
          <a:xfrm>
            <a:off x="5024787" y="1429648"/>
            <a:ext cx="93590" cy="415714"/>
          </a:xfrm>
          <a:prstGeom prst="leftBrace">
            <a:avLst/>
          </a:prstGeom>
          <a:ln w="38100">
            <a:solidFill>
              <a:srgbClr val="9A3300"/>
            </a:solidFill>
            <a:prstDash val="solid"/>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8]"/>
          <p:cNvSpPr/>
          <p:nvPr/>
        </p:nvSpPr>
        <p:spPr>
          <a:xfrm>
            <a:off x="5024787" y="2132848"/>
            <a:ext cx="93590" cy="2199153"/>
          </a:xfrm>
          <a:prstGeom prst="leftBrace">
            <a:avLst/>
          </a:prstGeom>
          <a:ln w="38100">
            <a:solidFill>
              <a:srgbClr val="9A3300"/>
            </a:solidFill>
            <a:prstDash val="solid"/>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3]"/>
          <p:cNvGrpSpPr/>
          <p:nvPr/>
        </p:nvGrpSpPr>
        <p:grpSpPr>
          <a:xfrm>
            <a:off x="4782981" y="4866771"/>
            <a:ext cx="4361019" cy="1382514"/>
            <a:chOff x="3159508" y="4884937"/>
            <a:chExt cx="4361019" cy="1382514"/>
          </a:xfrm>
          <a:effectLst>
            <a:outerShdw blurRad="50800" dist="38100" algn="l" rotWithShape="0">
              <a:prstClr val="black">
                <a:alpha val="40000"/>
              </a:prstClr>
            </a:outerShdw>
          </a:effectLst>
        </p:grpSpPr>
        <p:sp>
          <p:nvSpPr>
            <p:cNvPr id="16" name="Freeform 15"/>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Use proximity to show relationships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8" name="Rectangle 17"/>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70464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oup 3]"/>
          <p:cNvSpPr/>
          <p:nvPr/>
        </p:nvSpPr>
        <p:spPr>
          <a:xfrm>
            <a:off x="2135649" y="2575368"/>
            <a:ext cx="2160288" cy="15414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nk 11]"/>
          <p:cNvSpPr txBox="1"/>
          <p:nvPr/>
        </p:nvSpPr>
        <p:spPr>
          <a:xfrm>
            <a:off x="4481988" y="1178700"/>
            <a:ext cx="2340312" cy="4298079"/>
          </a:xfrm>
          <a:prstGeom prst="homePlate">
            <a:avLst>
              <a:gd name="adj" fmla="val 22374"/>
            </a:avLst>
          </a:prstGeom>
          <a:solidFill>
            <a:srgbClr val="00B050"/>
          </a:solidFill>
          <a:ln>
            <a:noFill/>
          </a:ln>
        </p:spPr>
        <p:txBody>
          <a:bodyPr wrap="square" rtlCol="0">
            <a:noAutofit/>
          </a:bodyPr>
          <a:lstStyle/>
          <a:p>
            <a:endParaRPr lang="en-US" sz="2400" b="1" dirty="0" smtClean="0">
              <a:solidFill>
                <a:schemeClr val="bg1"/>
              </a:solidFill>
            </a:endParaRPr>
          </a:p>
          <a:p>
            <a:pPr marL="176213"/>
            <a:r>
              <a:rPr lang="en-US" sz="2400" b="1" dirty="0" smtClean="0">
                <a:solidFill>
                  <a:schemeClr val="bg1"/>
                </a:solidFill>
              </a:rPr>
              <a:t>See</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Understand</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Feel</a:t>
            </a:r>
          </a:p>
        </p:txBody>
      </p:sp>
      <p:grpSp>
        <p:nvGrpSpPr>
          <p:cNvPr id="2052" name="Group 2051"/>
          <p:cNvGrpSpPr/>
          <p:nvPr/>
        </p:nvGrpSpPr>
        <p:grpSpPr>
          <a:xfrm>
            <a:off x="791496" y="4266604"/>
            <a:ext cx="1170156" cy="1232672"/>
            <a:chOff x="2141676" y="4907262"/>
            <a:chExt cx="1170156" cy="1232672"/>
          </a:xfrm>
        </p:grpSpPr>
        <p:sp>
          <p:nvSpPr>
            <p:cNvPr id="17" name="Rectangle 16"/>
            <p:cNvSpPr/>
            <p:nvPr/>
          </p:nvSpPr>
          <p:spPr>
            <a:xfrm>
              <a:off x="2141676" y="4907262"/>
              <a:ext cx="1170156" cy="900120"/>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atin typeface="Cambria" panose="02040503050406030204" pitchFamily="18" charset="0"/>
                </a:rPr>
                <a:t>T</a:t>
              </a:r>
              <a:endParaRPr lang="en-SG" sz="8000" b="1" dirty="0">
                <a:latin typeface="Cambria" panose="02040503050406030204" pitchFamily="18" charset="0"/>
              </a:endParaRPr>
            </a:p>
          </p:txBody>
        </p:sp>
        <p:sp>
          <p:nvSpPr>
            <p:cNvPr id="31" name="Rectangle 30"/>
            <p:cNvSpPr/>
            <p:nvPr/>
          </p:nvSpPr>
          <p:spPr>
            <a:xfrm>
              <a:off x="2141676" y="5807382"/>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TEXT</a:t>
              </a:r>
              <a:endParaRPr lang="en-SG" sz="2400" b="1" dirty="0">
                <a:latin typeface="+mj-lt"/>
              </a:endParaRPr>
            </a:p>
          </p:txBody>
        </p:sp>
      </p:grpSp>
      <p:grpSp>
        <p:nvGrpSpPr>
          <p:cNvPr id="2054" name="Group 2053"/>
          <p:cNvGrpSpPr/>
          <p:nvPr/>
        </p:nvGrpSpPr>
        <p:grpSpPr>
          <a:xfrm>
            <a:off x="791496" y="2726632"/>
            <a:ext cx="1170156" cy="1222098"/>
            <a:chOff x="881848" y="4907262"/>
            <a:chExt cx="1170156" cy="1222098"/>
          </a:xfrm>
        </p:grpSpPr>
        <p:sp>
          <p:nvSpPr>
            <p:cNvPr id="24" name="Rectangle 23"/>
            <p:cNvSpPr/>
            <p:nvPr/>
          </p:nvSpPr>
          <p:spPr>
            <a:xfrm>
              <a:off x="881848" y="4907262"/>
              <a:ext cx="1170156" cy="1170156"/>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0" b="1" dirty="0">
                <a:latin typeface="Cambria" panose="02040503050406030204" pitchFamily="18" charset="0"/>
              </a:endParaRPr>
            </a:p>
          </p:txBody>
        </p:sp>
        <p:grpSp>
          <p:nvGrpSpPr>
            <p:cNvPr id="28" name="Group 27"/>
            <p:cNvGrpSpPr/>
            <p:nvPr/>
          </p:nvGrpSpPr>
          <p:grpSpPr>
            <a:xfrm>
              <a:off x="971860" y="5097631"/>
              <a:ext cx="990132" cy="671681"/>
              <a:chOff x="2861772" y="5187980"/>
              <a:chExt cx="990132" cy="671681"/>
            </a:xfrm>
          </p:grpSpPr>
          <p:sp>
            <p:nvSpPr>
              <p:cNvPr id="18" name="Rounded Rectangle 17"/>
              <p:cNvSpPr/>
              <p:nvPr/>
            </p:nvSpPr>
            <p:spPr>
              <a:xfrm>
                <a:off x="3131808" y="518798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ounded Rectangle 25"/>
              <p:cNvSpPr/>
              <p:nvPr/>
            </p:nvSpPr>
            <p:spPr>
              <a:xfrm>
                <a:off x="2861772" y="567930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ounded Rectangle 26"/>
              <p:cNvSpPr/>
              <p:nvPr/>
            </p:nvSpPr>
            <p:spPr>
              <a:xfrm>
                <a:off x="3401844" y="5679637"/>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Elbow Connector 19"/>
              <p:cNvCxnSpPr>
                <a:stCxn id="18" idx="2"/>
                <a:endCxn id="26" idx="0"/>
              </p:cNvCxnSpPr>
              <p:nvPr/>
            </p:nvCxnSpPr>
            <p:spPr>
              <a:xfrm rot="5400000">
                <a:off x="3066172" y="5388634"/>
                <a:ext cx="311296"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2"/>
                <a:endCxn id="27" idx="0"/>
              </p:cNvCxnSpPr>
              <p:nvPr/>
            </p:nvCxnSpPr>
            <p:spPr>
              <a:xfrm rot="16200000" flipH="1">
                <a:off x="3336040" y="5388802"/>
                <a:ext cx="311633"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81848" y="5796808"/>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DIAGs</a:t>
              </a:r>
              <a:endParaRPr lang="en-SG" sz="2000" b="1" dirty="0">
                <a:latin typeface="+mj-lt"/>
              </a:endParaRPr>
            </a:p>
          </p:txBody>
        </p:sp>
      </p:grpSp>
      <p:grpSp>
        <p:nvGrpSpPr>
          <p:cNvPr id="2049" name="Group 2048"/>
          <p:cNvGrpSpPr/>
          <p:nvPr/>
        </p:nvGrpSpPr>
        <p:grpSpPr>
          <a:xfrm>
            <a:off x="791496" y="1178700"/>
            <a:ext cx="1170156" cy="1230058"/>
            <a:chOff x="3401844" y="4916498"/>
            <a:chExt cx="1170156" cy="1230058"/>
          </a:xfrm>
        </p:grpSpPr>
        <p:pic>
          <p:nvPicPr>
            <p:cNvPr id="2053" name="Picture 5" descr="https://encrypted-tbn0.gstatic.com/images?q=tbn:ANd9GcRLzCGqbmlW50tjAfdADqm5H1LyrasN5A0Otkx_votEIxAfWUSq"/>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881"/>
            <a:stretch/>
          </p:blipFill>
          <p:spPr bwMode="auto">
            <a:xfrm>
              <a:off x="3401844" y="4916498"/>
              <a:ext cx="1170156" cy="112474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1844" y="5814004"/>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PHOTOS</a:t>
              </a:r>
              <a:endParaRPr lang="en-SG" sz="2000" b="1" dirty="0">
                <a:latin typeface="+mj-lt"/>
              </a:endParaRPr>
            </a:p>
          </p:txBody>
        </p:sp>
      </p:grpSp>
      <p:grpSp>
        <p:nvGrpSpPr>
          <p:cNvPr id="2066" name="Group 2065"/>
          <p:cNvGrpSpPr/>
          <p:nvPr/>
        </p:nvGrpSpPr>
        <p:grpSpPr>
          <a:xfrm>
            <a:off x="2312887" y="2726632"/>
            <a:ext cx="1800240" cy="1228564"/>
            <a:chOff x="5292096" y="4461469"/>
            <a:chExt cx="1800240" cy="1228564"/>
          </a:xfrm>
        </p:grpSpPr>
        <p:sp>
          <p:nvSpPr>
            <p:cNvPr id="60" name="Rectangle 59"/>
            <p:cNvSpPr/>
            <p:nvPr/>
          </p:nvSpPr>
          <p:spPr>
            <a:xfrm>
              <a:off x="5292096" y="4461469"/>
              <a:ext cx="1800240" cy="12060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5292096" y="5357481"/>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PLACEMENT</a:t>
              </a:r>
              <a:endParaRPr lang="en-SG" sz="2400" b="1" dirty="0">
                <a:latin typeface="+mj-lt"/>
              </a:endParaRPr>
            </a:p>
          </p:txBody>
        </p:sp>
        <p:sp>
          <p:nvSpPr>
            <p:cNvPr id="2058" name="Rounded Rectangle 2057"/>
            <p:cNvSpPr/>
            <p:nvPr/>
          </p:nvSpPr>
          <p:spPr>
            <a:xfrm>
              <a:off x="5382108" y="4581123"/>
              <a:ext cx="900120" cy="726924"/>
            </a:xfrm>
            <a:prstGeom prst="roundRect">
              <a:avLst>
                <a:gd name="adj" fmla="val 91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ounded Rectangle 52"/>
            <p:cNvSpPr/>
            <p:nvPr/>
          </p:nvSpPr>
          <p:spPr>
            <a:xfrm>
              <a:off x="6359787" y="4581124"/>
              <a:ext cx="642537" cy="475656"/>
            </a:xfrm>
            <a:prstGeom prst="roundRect">
              <a:avLst>
                <a:gd name="adj" fmla="val 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ounded Rectangle 53"/>
            <p:cNvSpPr/>
            <p:nvPr/>
          </p:nvSpPr>
          <p:spPr>
            <a:xfrm>
              <a:off x="6359787" y="5134331"/>
              <a:ext cx="642537" cy="173715"/>
            </a:xfrm>
            <a:prstGeom prst="roundRect">
              <a:avLst>
                <a:gd name="adj" fmla="val 239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4" name="Group 2063"/>
          <p:cNvGrpSpPr/>
          <p:nvPr/>
        </p:nvGrpSpPr>
        <p:grpSpPr>
          <a:xfrm>
            <a:off x="2294157" y="4266604"/>
            <a:ext cx="1800240" cy="1230058"/>
            <a:chOff x="3401844" y="3114383"/>
            <a:chExt cx="1800240" cy="1230058"/>
          </a:xfrm>
        </p:grpSpPr>
        <p:sp>
          <p:nvSpPr>
            <p:cNvPr id="55" name="Rectangle 54"/>
            <p:cNvSpPr/>
            <p:nvPr/>
          </p:nvSpPr>
          <p:spPr>
            <a:xfrm>
              <a:off x="3401844" y="3114383"/>
              <a:ext cx="1800240" cy="12300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401844" y="4011889"/>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BEHAVIOR</a:t>
              </a:r>
              <a:endParaRPr lang="en-SG" sz="2400" b="1" dirty="0">
                <a:latin typeface="+mj-lt"/>
              </a:endParaRPr>
            </a:p>
          </p:txBody>
        </p:sp>
        <p:sp>
          <p:nvSpPr>
            <p:cNvPr id="2062" name="Freeform 2061"/>
            <p:cNvSpPr/>
            <p:nvPr/>
          </p:nvSpPr>
          <p:spPr>
            <a:xfrm>
              <a:off x="3817143" y="3294407"/>
              <a:ext cx="1121569" cy="501542"/>
            </a:xfrm>
            <a:custGeom>
              <a:avLst/>
              <a:gdLst>
                <a:gd name="connsiteX0" fmla="*/ 0 w 1042988"/>
                <a:gd name="connsiteY0" fmla="*/ 180975 h 492918"/>
                <a:gd name="connsiteX1" fmla="*/ 138113 w 1042988"/>
                <a:gd name="connsiteY1" fmla="*/ 0 h 492918"/>
                <a:gd name="connsiteX2" fmla="*/ 716756 w 1042988"/>
                <a:gd name="connsiteY2" fmla="*/ 492918 h 492918"/>
                <a:gd name="connsiteX3" fmla="*/ 1042988 w 1042988"/>
                <a:gd name="connsiteY3" fmla="*/ 69056 h 492918"/>
                <a:gd name="connsiteX0" fmla="*/ 0 w 1042988"/>
                <a:gd name="connsiteY0" fmla="*/ 190604 h 502547"/>
                <a:gd name="connsiteX1" fmla="*/ 138113 w 1042988"/>
                <a:gd name="connsiteY1" fmla="*/ 9629 h 502547"/>
                <a:gd name="connsiteX2" fmla="*/ 716756 w 1042988"/>
                <a:gd name="connsiteY2" fmla="*/ 502547 h 502547"/>
                <a:gd name="connsiteX3" fmla="*/ 1042988 w 1042988"/>
                <a:gd name="connsiteY3" fmla="*/ 78685 h 5025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341 h 500250"/>
                <a:gd name="connsiteX1" fmla="*/ 138113 w 1042988"/>
                <a:gd name="connsiteY1" fmla="*/ 366 h 500250"/>
                <a:gd name="connsiteX2" fmla="*/ 716756 w 1042988"/>
                <a:gd name="connsiteY2" fmla="*/ 493284 h 500250"/>
                <a:gd name="connsiteX3" fmla="*/ 1042988 w 1042988"/>
                <a:gd name="connsiteY3" fmla="*/ 69422 h 500250"/>
                <a:gd name="connsiteX0" fmla="*/ 0 w 1042988"/>
                <a:gd name="connsiteY0" fmla="*/ 181391 h 493348"/>
                <a:gd name="connsiteX1" fmla="*/ 138113 w 1042988"/>
                <a:gd name="connsiteY1" fmla="*/ 416 h 493348"/>
                <a:gd name="connsiteX2" fmla="*/ 716756 w 1042988"/>
                <a:gd name="connsiteY2" fmla="*/ 493334 h 493348"/>
                <a:gd name="connsiteX3" fmla="*/ 1042988 w 1042988"/>
                <a:gd name="connsiteY3" fmla="*/ 69472 h 493348"/>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121569"/>
                <a:gd name="connsiteY0" fmla="*/ 196570 h 501542"/>
                <a:gd name="connsiteX1" fmla="*/ 216694 w 1121569"/>
                <a:gd name="connsiteY1" fmla="*/ 8451 h 501542"/>
                <a:gd name="connsiteX2" fmla="*/ 795337 w 1121569"/>
                <a:gd name="connsiteY2" fmla="*/ 501369 h 501542"/>
                <a:gd name="connsiteX3" fmla="*/ 1121569 w 1121569"/>
                <a:gd name="connsiteY3" fmla="*/ 77507 h 501542"/>
              </a:gdLst>
              <a:ahLst/>
              <a:cxnLst>
                <a:cxn ang="0">
                  <a:pos x="connsiteX0" y="connsiteY0"/>
                </a:cxn>
                <a:cxn ang="0">
                  <a:pos x="connsiteX1" y="connsiteY1"/>
                </a:cxn>
                <a:cxn ang="0">
                  <a:pos x="connsiteX2" y="connsiteY2"/>
                </a:cxn>
                <a:cxn ang="0">
                  <a:pos x="connsiteX3" y="connsiteY3"/>
                </a:cxn>
              </a:cxnLst>
              <a:rect l="l" t="t" r="r" b="b"/>
              <a:pathLst>
                <a:path w="1121569" h="501542">
                  <a:moveTo>
                    <a:pt x="0" y="196570"/>
                  </a:moveTo>
                  <a:cubicBezTo>
                    <a:pt x="12701" y="150533"/>
                    <a:pt x="84138" y="-42349"/>
                    <a:pt x="216694" y="8451"/>
                  </a:cubicBezTo>
                  <a:cubicBezTo>
                    <a:pt x="349250" y="59251"/>
                    <a:pt x="624681" y="511687"/>
                    <a:pt x="795337" y="501369"/>
                  </a:cubicBezTo>
                  <a:cubicBezTo>
                    <a:pt x="965993" y="491051"/>
                    <a:pt x="1055687" y="254513"/>
                    <a:pt x="1121569" y="77507"/>
                  </a:cubicBezTo>
                </a:path>
              </a:pathLst>
            </a:custGeom>
            <a:noFill/>
            <a:ln w="571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60" name="Flowchart: Connector 2059"/>
            <p:cNvSpPr/>
            <p:nvPr/>
          </p:nvSpPr>
          <p:spPr>
            <a:xfrm>
              <a:off x="3662681" y="3467864"/>
              <a:ext cx="270036" cy="270036"/>
            </a:xfrm>
            <a:prstGeom prst="flowChartConnector">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8" name="Group 2067"/>
          <p:cNvGrpSpPr/>
          <p:nvPr/>
        </p:nvGrpSpPr>
        <p:grpSpPr>
          <a:xfrm>
            <a:off x="2309684" y="1178700"/>
            <a:ext cx="1800240" cy="1222098"/>
            <a:chOff x="2309684" y="2682268"/>
            <a:chExt cx="1800240" cy="1222098"/>
          </a:xfrm>
        </p:grpSpPr>
        <p:sp>
          <p:nvSpPr>
            <p:cNvPr id="59" name="Rectangle 58"/>
            <p:cNvSpPr/>
            <p:nvPr/>
          </p:nvSpPr>
          <p:spPr>
            <a:xfrm>
              <a:off x="2309684" y="2682268"/>
              <a:ext cx="1800240" cy="12220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2309684" y="3571814"/>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COLOR</a:t>
              </a:r>
              <a:endParaRPr lang="en-SG" sz="2400" b="1" dirty="0">
                <a:latin typeface="+mj-lt"/>
              </a:endParaRPr>
            </a:p>
          </p:txBody>
        </p:sp>
        <p:pic>
          <p:nvPicPr>
            <p:cNvPr id="2063" name="Picture 15" descr="http://www.iconsdb.com/icons/download/white/paint-brush-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936421" flipV="1">
              <a:off x="2593772" y="2774572"/>
              <a:ext cx="970345" cy="970345"/>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Ink 11]"/>
          <p:cNvSpPr txBox="1"/>
          <p:nvPr/>
        </p:nvSpPr>
        <p:spPr>
          <a:xfrm>
            <a:off x="6656676" y="1188218"/>
            <a:ext cx="2055876" cy="4298079"/>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solidFill>
            <a:srgbClr val="C00000"/>
          </a:solidFill>
          <a:ln w="38100">
            <a:solidFill>
              <a:srgbClr val="C00000"/>
            </a:solidFill>
          </a:ln>
        </p:spPr>
        <p:txBody>
          <a:bodyPr wrap="square" rtlCol="0">
            <a:noAutofit/>
          </a:bodyPr>
          <a:lstStyle/>
          <a:p>
            <a:endParaRPr lang="en-US" sz="2400" b="1" dirty="0" smtClean="0">
              <a:solidFill>
                <a:schemeClr val="bg1"/>
              </a:solidFill>
            </a:endParaRPr>
          </a:p>
        </p:txBody>
      </p:sp>
      <p:sp>
        <p:nvSpPr>
          <p:cNvPr id="45" name="know"/>
          <p:cNvSpPr txBox="1"/>
          <p:nvPr/>
        </p:nvSpPr>
        <p:spPr>
          <a:xfrm>
            <a:off x="7645601" y="1527143"/>
            <a:ext cx="976939" cy="461665"/>
          </a:xfrm>
          <a:prstGeom prst="rect">
            <a:avLst/>
          </a:prstGeom>
          <a:noFill/>
          <a:ln>
            <a:noFill/>
          </a:ln>
        </p:spPr>
        <p:txBody>
          <a:bodyPr wrap="square" rtlCol="0">
            <a:spAutoFit/>
          </a:bodyPr>
          <a:lstStyle/>
          <a:p>
            <a:r>
              <a:rPr lang="en-US" sz="2400" b="1" dirty="0" smtClean="0">
                <a:solidFill>
                  <a:schemeClr val="bg1"/>
                </a:solidFill>
              </a:rPr>
              <a:t>know</a:t>
            </a:r>
          </a:p>
        </p:txBody>
      </p:sp>
      <p:sp>
        <p:nvSpPr>
          <p:cNvPr id="46" name="believe"/>
          <p:cNvSpPr txBox="1"/>
          <p:nvPr/>
        </p:nvSpPr>
        <p:spPr>
          <a:xfrm>
            <a:off x="7403340" y="3057347"/>
            <a:ext cx="1219200" cy="461665"/>
          </a:xfrm>
          <a:prstGeom prst="rect">
            <a:avLst/>
          </a:prstGeom>
          <a:noFill/>
          <a:ln>
            <a:noFill/>
          </a:ln>
        </p:spPr>
        <p:txBody>
          <a:bodyPr wrap="square" rtlCol="0">
            <a:spAutoFit/>
          </a:bodyPr>
          <a:lstStyle/>
          <a:p>
            <a:r>
              <a:rPr lang="en-US" sz="2400" b="1" dirty="0" smtClean="0">
                <a:solidFill>
                  <a:schemeClr val="bg1"/>
                </a:solidFill>
              </a:rPr>
              <a:t>believe</a:t>
            </a:r>
          </a:p>
        </p:txBody>
      </p:sp>
      <p:sp>
        <p:nvSpPr>
          <p:cNvPr id="47" name="do"/>
          <p:cNvSpPr txBox="1"/>
          <p:nvPr/>
        </p:nvSpPr>
        <p:spPr>
          <a:xfrm>
            <a:off x="8012940" y="4407527"/>
            <a:ext cx="609600" cy="461665"/>
          </a:xfrm>
          <a:prstGeom prst="rect">
            <a:avLst/>
          </a:prstGeom>
          <a:noFill/>
          <a:ln>
            <a:noFill/>
          </a:ln>
        </p:spPr>
        <p:txBody>
          <a:bodyPr wrap="square" rtlCol="0">
            <a:spAutoFit/>
          </a:bodyPr>
          <a:lstStyle/>
          <a:p>
            <a:r>
              <a:rPr lang="en-US" sz="2400" b="1" dirty="0" smtClean="0">
                <a:solidFill>
                  <a:schemeClr val="bg1"/>
                </a:solidFill>
              </a:rPr>
              <a:t>do</a:t>
            </a:r>
            <a:endParaRPr lang="en-SG" sz="2400" b="1" dirty="0">
              <a:solidFill>
                <a:schemeClr val="bg1"/>
              </a:solidFill>
            </a:endParaRPr>
          </a:p>
        </p:txBody>
      </p:sp>
    </p:spTree>
    <p:extLst>
      <p:ext uri="{BB962C8B-B14F-4D97-AF65-F5344CB8AC3E}">
        <p14:creationId xmlns:p14="http://schemas.microsoft.com/office/powerpoint/2010/main" val="204084757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707904" y="2636912"/>
              <a:ext cx="1228584" cy="1152128"/>
            </p14:xfrm>
          </p:contentPart>
        </mc:Choice>
        <mc:Fallback xmlns="">
          <p:pic>
            <p:nvPicPr>
              <p:cNvPr id="4" name="Ink 3"/>
              <p:cNvPicPr/>
              <p:nvPr/>
            </p:nvPicPr>
            <p:blipFill>
              <a:blip r:embed="rId4"/>
              <a:stretch>
                <a:fillRect/>
              </a:stretch>
            </p:blipFill>
            <p:spPr>
              <a:xfrm>
                <a:off x="3674427" y="2601988"/>
                <a:ext cx="1297339" cy="1216575"/>
              </a:xfrm>
              <a:prstGeom prst="rect">
                <a:avLst/>
              </a:prstGeom>
            </p:spPr>
          </p:pic>
        </mc:Fallback>
      </mc:AlternateContent>
    </p:spTree>
    <p:extLst>
      <p:ext uri="{BB962C8B-B14F-4D97-AF65-F5344CB8AC3E}">
        <p14:creationId xmlns:p14="http://schemas.microsoft.com/office/powerpoint/2010/main" val="39426245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1.66667E-6 1.48148E-6 C 0.12361 1.48148E-6 0.22448 0.09167 0.22448 0.20463 C 0.22448 0.31759 0.12361 0.40949 1.66667E-6 0.40949 C -0.12379 0.40949 -0.22431 0.31759 -0.22431 0.20463 C -0.22431 0.09167 -0.12379 1.48148E-6 1.66667E-6 1.48148E-6 Z " pathEditMode="relative" rAng="0" ptsTypes="fffff">
                                      <p:cBhvr>
                                        <p:cTn id="6" dur="1000" fill="hold"/>
                                        <p:tgtEl>
                                          <p:spTgt spid="4"/>
                                        </p:tgtEl>
                                        <p:attrNameLst>
                                          <p:attrName>ppt_x</p:attrName>
                                          <p:attrName>ppt_y</p:attrName>
                                        </p:attrNameLst>
                                      </p:cBhvr>
                                      <p:rCtr x="0" y="2046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77778E-7 -5.92593E-6 C -0.00833 -0.00741 -0.01666 -0.01482 -0.025 -0.02223 C -0.04062 -0.03612 -0.02257 -0.02663 -0.0375 -0.03334 C -0.04236 -0.04283 -0.04705 -0.04908 -0.05416 -0.05556 C -0.05711 -0.06737 -0.06215 -0.07454 -0.06875 -0.08334 C -0.07378 -0.10371 -0.07187 -0.09422 -0.075 -0.11112 C -0.07257 -0.13681 -0.07361 -0.13496 -0.0625 -0.15278 C -0.05382 -0.16667 -0.06354 -0.15649 -0.05208 -0.16667 C -0.04253 -0.16251 -0.03993 -0.15626 -0.03541 -0.14445 C -0.03472 -0.13982 -0.0342 -0.13519 -0.03333 -0.13056 C -0.03211 -0.12501 -0.02916 -0.11389 -0.02916 -0.11389 C -0.02847 -0.10741 -0.02812 -0.10093 -0.02708 -0.09445 C -0.02673 -0.09167 -0.02534 -0.08913 -0.025 -0.08612 C -0.02187 -0.05834 -0.02239 -0.02964 -0.01041 -0.00556 C -0.00139 -0.04144 -0.01805 -0.13866 0.01667 -0.16945 C 0.0191 -0.15996 0.02257 -0.15116 0.025 -0.14167 C 0.02309 -0.10464 0.02066 -0.07176 0.00834 -0.03889 C 0.00764 -0.03681 0.00504 -0.02223 0.00209 -0.02223 C -0.00017 -0.02223 0.00295 -0.02801 0.00417 -0.03056 C 0.00573 -0.0338 0.00834 -0.03612 0.01042 -0.03889 C 0.01372 -0.05649 0.01094 -0.04676 0.02084 -0.06667 C 0.02292 -0.07084 0.02327 -0.07616 0.025 -0.08056 C 0.03247 -0.09862 0.0474 -0.11829 0.0625 -0.12501 C 0.0783 -0.12153 0.0823 -0.12061 0.0875 -0.10001 C 0.08681 -0.09352 0.08733 -0.08658 0.08542 -0.08056 C 0.08438 -0.07686 0.08108 -0.07524 0.07917 -0.07223 C 0.07066 -0.05857 0.07101 -0.06227 0.06042 -0.05278 C 0.05139 -0.04468 0.03941 -0.02894 0.02917 -0.02223 C 0.02518 -0.01968 0.02084 -0.01852 0.01667 -0.01667 C 0.01198 -0.01459 0.00886 -0.00764 0.00417 -0.00556 C 0.00209 -0.00464 -0.00052 -0.00487 -0.00208 -0.00278 C -0.00277 -0.00186 -0.00069 -0.00092 -2.77778E-7 -5.92593E-6 Z " pathEditMode="relative" ptsTypes="ffffffffffffffffffffffffffffffff">
                                      <p:cBhvr>
                                        <p:cTn id="10" dur="2000" fill="hold"/>
                                        <p:tgtEl>
                                          <p:spTgt spid="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2.77778E-7 1.85185E-6 C -0.00642 -0.01736 -0.01093 -0.03311 -0.02083 -0.04723 C -0.03472 -0.06736 -0.05711 -0.08866 -0.06666 -0.11389 C -0.07899 -0.14676 -0.08923 -0.18033 -0.1 -0.21389 C -0.10347 -0.22454 -0.10399 -0.23611 -0.10625 -0.24723 C -0.10989 -0.26551 -0.11441 -0.2794 -0.12291 -0.29445 C -0.12777 -0.31366 -0.12118 -0.29028 -0.13125 -0.31389 C -0.13385 -0.31991 -0.13489 -0.32709 -0.1375 -0.33334 C -0.14531 -0.35232 -0.15312 -0.37107 -0.15833 -0.39167 C -0.17309 -0.38519 -0.1552 -0.39561 -0.16875 -0.37223 C -0.17361 -0.36389 -0.17847 -0.35556 -0.18333 -0.34723 C -0.19045 -0.33496 -0.19392 -0.32199 -0.20208 -0.31111 C -0.2052 -0.29838 -0.21024 -0.3007 -0.21458 -0.28889 C -0.21632 -0.28449 -0.21684 -0.27917 -0.21875 -0.275 C -0.22031 -0.27176 -0.22326 -0.26991 -0.225 -0.26667 C -0.22673 -0.2632 -0.22691 -0.25857 -0.22916 -0.25556 C -0.23142 -0.25255 -0.23472 -0.25186 -0.2375 -0.25 C -0.24201 -0.23797 -0.24826 -0.23033 -0.25416 -0.21945 C -0.25868 -0.21088 -0.26111 -0.19908 -0.26666 -0.19167 C -0.2684 -0.18936 -0.27118 -0.18866 -0.27291 -0.18611 C -0.2776 -0.17917 -0.27968 -0.16898 -0.28541 -0.16389 C -0.29305 -0.15695 -0.29757 -0.14769 -0.30416 -0.13889 C -0.30764 -0.12523 -0.3151 -0.12431 -0.32291 -0.11389 C -0.32899 -0.10579 -0.3335 -0.09422 -0.33958 -0.08611 C -0.34201 -0.08287 -0.34548 -0.08102 -0.34791 -0.07778 C -0.35034 -0.07454 -0.35173 -0.06991 -0.35416 -0.06667 C -0.37343 -0.04098 -0.34618 -0.08473 -0.36666 -0.05278 C -0.37413 -0.04121 -0.38003 -0.02778 -0.38958 -0.01945 C -0.39444 -0.00973 -0.40069 -0.00602 -0.40625 0.00277 C -0.40781 0.00532 -0.4085 0.00902 -0.41041 0.01111 C -0.41423 0.01551 -0.42291 0.02222 -0.42291 0.02222 C -0.4243 0.025 -0.42517 0.02847 -0.42708 0.03055 C -0.4309 0.03495 -0.43958 0.04166 -0.43958 0.04166 C -0.4302 0.06041 -0.44236 0.03796 -0.425 0.06111 C -0.42326 0.06342 -0.42274 0.06736 -0.42083 0.06944 C -0.4184 0.07199 -0.41493 0.07245 -0.4125 0.075 C -0.39965 0.08865 -0.40069 0.09953 -0.3875 0.10833 C -0.38055 0.1206 -0.37205 0.12754 -0.36458 0.13889 C -0.35781 0.1493 -0.35104 0.15972 -0.34375 0.16944 C -0.32465 0.1949 -0.34652 0.15856 -0.32708 0.18889 C -0.30607 0.22152 -0.31909 0.21088 -0.30208 0.22222 C -0.29323 0.23796 -0.28125 0.25 -0.27083 0.26389 C -0.25955 0.27893 -0.25364 0.29027 -0.23958 0.30277 C -0.23038 0.31111 -0.22656 0.32106 -0.21666 0.32777 C -0.19618 0.36412 -0.22239 0.32014 -0.20416 0.34444 C -0.19809 0.35254 -0.19392 0.36458 -0.1875 0.37222 C -0.18229 0.37847 -0.17465 0.38125 -0.17083 0.38889 C -0.16475 0.40115 -0.16875 0.39514 -0.15833 0.40555 C -0.15555 0.41296 -0.15277 0.42037 -0.15 0.42777 C -0.14843 0.43194 -0.14427 0.4331 -0.14166 0.43611 C -0.13472 0.44398 -0.12882 0.45208 -0.12291 0.46111 C -0.11892 0.46689 -0.11527 0.47338 -0.11041 0.47777 C -0.10625 0.48148 -0.09791 0.48889 -0.09791 0.48889 C -0.09236 0.51134 -0.07725 0.48935 -0.06666 0.48333 C -0.05052 0.4743 -0.03298 0.46898 -0.01666 0.46111 C 0.0007 0.45277 0.01632 0.43981 0.03334 0.43055 C 0.05209 0.42037 0.06893 0.40486 0.0875 0.39444 C 0.10243 0.38611 0.11806 0.37963 0.13334 0.37222 C 0.15105 0.36365 0.16389 0.34259 0.17917 0.32777 C 0.19254 0.31481 0.2066 0.30301 0.22084 0.29166 C 0.22882 0.28541 0.23785 0.28148 0.24584 0.275 C 0.25261 0.26944 0.25782 0.26088 0.26459 0.25555 C 0.2717 0.24977 0.28004 0.24676 0.2875 0.24166 C 0.32431 0.21713 0.28889 0.23958 0.32292 0.21111 C 0.32813 0.20671 0.33438 0.20439 0.33959 0.2 C 0.34653 0.19421 0.37032 0.17291 0.37917 0.16111 C 0.3974 0.1368 0.41511 0.10463 0.43959 0.09166 C 0.44618 0.08287 0.45035 0.08032 0.45834 0.075 C 0.46059 0.07361 0.46216 0.0706 0.46459 0.06944 C 0.46997 0.06689 0.48125 0.06389 0.48125 0.06389 C 0.48716 0.05185 0.48438 0.05046 0.47917 0.03889 C 0.46684 0.01157 0.45868 -0.0132 0.44792 -0.04167 C 0.43976 -0.06343 0.42622 -0.08496 0.41667 -0.10556 C 0.40799 -0.12408 0.41025 -0.12871 0.4 -0.14445 C 0.37587 -0.18195 0.38386 -0.1544 0.35834 -0.21111 C 0.34549 -0.23982 0.33368 -0.26783 0.31875 -0.29445 C 0.29323 -0.33982 0.30816 -0.32292 0.28959 -0.34167 C 0.28091 -0.36088 0.2717 -0.37824 0.25834 -0.39167 C 0.25591 -0.39838 0.25226 -0.40417 0.25 -0.41111 C 0.24896 -0.41459 0.24914 -0.41875 0.24792 -0.42223 C 0.24566 -0.42824 0.24236 -0.43334 0.23959 -0.43889 C 0.23837 -0.44144 0.23889 -0.44491 0.2375 -0.44723 C 0.23594 -0.44977 0.23334 -0.45093 0.23125 -0.45278 C 0.22223 -0.44375 0.21667 -0.43218 0.21042 -0.41945 C 0.20868 -0.41598 0.20834 -0.41158 0.20625 -0.40834 C 0.204 -0.40486 0.20052 -0.40301 0.19792 -0.4 C 0.19497 -0.39653 0.19202 -0.39306 0.18959 -0.38889 C 0.18264 -0.37755 0.17518 -0.36482 0.16875 -0.35278 C 0.15573 -0.32801 0.14132 -0.30648 0.12709 -0.28334 C 0.11077 -0.25672 0.12691 -0.27477 0.11042 -0.25834 C 0.09393 -0.22153 0.10365 -0.2382 0.08125 -0.20834 C 0.07518 -0.20023 0.07309 -0.18912 0.06667 -0.18056 C 0.06216 -0.15625 0.06858 -0.18033 0.05834 -0.16389 C 0.05643 -0.16065 0.05608 -0.15602 0.05417 -0.15278 C 0.05052 -0.14653 0.04167 -0.13611 0.04167 -0.13611 C 0.03855 -0.12338 0.03525 -0.11922 0.02709 -0.11111 C 0.01945 -0.08079 0.0316 -0.12686 0.02084 -0.09445 C 0.00938 -0.05996 0.0257 -0.09584 0.00834 -0.06111 C 0.00591 -0.05625 0.00556 -0.05 0.00417 -0.04445 C 0.0033 -0.04121 0.00105 -0.03912 -2.77778E-7 -0.03611 C -0.00173 -0.03172 -0.00243 -0.02662 -0.00416 -0.02223 " pathEditMode="relative" ptsTypes="ffffffffffffffffffffffffffffffffffffffffffffffffffffffffffffffffffffffffffffffffffffffffffffffffffffA">
                                      <p:cBhvr>
                                        <p:cTn id="14"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187500" y="3788976"/>
              <a:ext cx="4455720" cy="2780280"/>
            </p14:xfrm>
          </p:contentPart>
        </mc:Choice>
        <mc:Fallback xmlns="">
          <p:pic>
            <p:nvPicPr>
              <p:cNvPr id="4" name="Ink 3"/>
              <p:cNvPicPr/>
              <p:nvPr/>
            </p:nvPicPr>
            <p:blipFill>
              <a:blip r:embed="rId4"/>
              <a:stretch>
                <a:fillRect/>
              </a:stretch>
            </p:blipFill>
            <p:spPr>
              <a:xfrm>
                <a:off x="1173460" y="3764136"/>
                <a:ext cx="4494240" cy="2827080"/>
              </a:xfrm>
              <a:prstGeom prst="rect">
                <a:avLst/>
              </a:prstGeom>
            </p:spPr>
          </p:pic>
        </mc:Fallback>
      </mc:AlternateContent>
      <p:cxnSp>
        <p:nvCxnSpPr>
          <p:cNvPr id="8" name="Straight Connector 7"/>
          <p:cNvCxnSpPr/>
          <p:nvPr/>
        </p:nvCxnSpPr>
        <p:spPr>
          <a:xfrm>
            <a:off x="1907704" y="3788976"/>
            <a:ext cx="2232248" cy="139014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475656" y="4484046"/>
            <a:ext cx="2520280" cy="91115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699792" y="1486516"/>
              <a:ext cx="1155656" cy="1200088"/>
            </p14:xfrm>
          </p:contentPart>
        </mc:Choice>
        <mc:Fallback xmlns="">
          <p:pic>
            <p:nvPicPr>
              <p:cNvPr id="5" name="Ink 4"/>
              <p:cNvPicPr/>
              <p:nvPr/>
            </p:nvPicPr>
            <p:blipFill>
              <a:blip r:embed="rId6"/>
              <a:stretch>
                <a:fillRect/>
              </a:stretch>
            </p:blipFill>
            <p:spPr>
              <a:xfrm>
                <a:off x="2683956" y="1476077"/>
                <a:ext cx="1190927" cy="122960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4496520" y="1346684"/>
              <a:ext cx="3192840" cy="1339920"/>
            </p14:xfrm>
          </p:contentPart>
        </mc:Choice>
        <mc:Fallback xmlns="">
          <p:pic>
            <p:nvPicPr>
              <p:cNvPr id="6" name="Ink 5"/>
              <p:cNvPicPr/>
              <p:nvPr/>
            </p:nvPicPr>
            <p:blipFill>
              <a:blip r:embed="rId8"/>
              <a:stretch>
                <a:fillRect/>
              </a:stretch>
            </p:blipFill>
            <p:spPr>
              <a:xfrm>
                <a:off x="4482840" y="1324724"/>
                <a:ext cx="3229200" cy="1383840"/>
              </a:xfrm>
              <a:prstGeom prst="rect">
                <a:avLst/>
              </a:prstGeom>
            </p:spPr>
          </p:pic>
        </mc:Fallback>
      </mc:AlternateContent>
      <p:sp>
        <p:nvSpPr>
          <p:cNvPr id="13" name="Cloud Callout 12"/>
          <p:cNvSpPr/>
          <p:nvPr/>
        </p:nvSpPr>
        <p:spPr>
          <a:xfrm>
            <a:off x="1907704" y="764704"/>
            <a:ext cx="6912768" cy="3024272"/>
          </a:xfrm>
          <a:prstGeom prst="cloudCallout">
            <a:avLst>
              <a:gd name="adj1" fmla="val -2429"/>
              <a:gd name="adj2" fmla="val 100798"/>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Tree>
    <p:extLst>
      <p:ext uri="{BB962C8B-B14F-4D97-AF65-F5344CB8AC3E}">
        <p14:creationId xmlns:p14="http://schemas.microsoft.com/office/powerpoint/2010/main" val="340197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187500" y="3788976"/>
              <a:ext cx="4455720" cy="2780280"/>
            </p14:xfrm>
          </p:contentPart>
        </mc:Choice>
        <mc:Fallback xmlns="">
          <p:pic>
            <p:nvPicPr>
              <p:cNvPr id="4" name="Ink 3"/>
              <p:cNvPicPr/>
              <p:nvPr/>
            </p:nvPicPr>
            <p:blipFill>
              <a:blip r:embed="rId4"/>
              <a:stretch>
                <a:fillRect/>
              </a:stretch>
            </p:blipFill>
            <p:spPr>
              <a:xfrm>
                <a:off x="1173460" y="3764136"/>
                <a:ext cx="4494240" cy="2827080"/>
              </a:xfrm>
              <a:prstGeom prst="rect">
                <a:avLst/>
              </a:prstGeom>
            </p:spPr>
          </p:pic>
        </mc:Fallback>
      </mc:AlternateContent>
    </p:spTree>
    <p:extLst>
      <p:ext uri="{BB962C8B-B14F-4D97-AF65-F5344CB8AC3E}">
        <p14:creationId xmlns:p14="http://schemas.microsoft.com/office/powerpoint/2010/main" val="53516688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187500" y="3788976"/>
              <a:ext cx="4455720" cy="2780280"/>
            </p14:xfrm>
          </p:contentPart>
        </mc:Choice>
        <mc:Fallback xmlns="">
          <p:pic>
            <p:nvPicPr>
              <p:cNvPr id="4" name="Ink 3"/>
              <p:cNvPicPr/>
              <p:nvPr/>
            </p:nvPicPr>
            <p:blipFill>
              <a:blip r:embed="rId4"/>
              <a:stretch>
                <a:fillRect/>
              </a:stretch>
            </p:blipFill>
            <p:spPr>
              <a:xfrm>
                <a:off x="1173460" y="3764136"/>
                <a:ext cx="4494240" cy="282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2195736" y="3767952"/>
              <a:ext cx="685800" cy="565200"/>
            </p14:xfrm>
          </p:contentPart>
        </mc:Choice>
        <mc:Fallback xmlns="">
          <p:pic>
            <p:nvPicPr>
              <p:cNvPr id="10" name="Ink 9"/>
              <p:cNvPicPr/>
              <p:nvPr/>
            </p:nvPicPr>
            <p:blipFill>
              <a:blip r:embed="rId6"/>
              <a:stretch>
                <a:fillRect/>
              </a:stretch>
            </p:blipFill>
            <p:spPr>
              <a:xfrm>
                <a:off x="2181696" y="374311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1530400" y="2852936"/>
              <a:ext cx="1008236" cy="893992"/>
            </p14:xfrm>
          </p:contentPart>
        </mc:Choice>
        <mc:Fallback xmlns="">
          <p:pic>
            <p:nvPicPr>
              <p:cNvPr id="11" name="Ink 10"/>
              <p:cNvPicPr/>
              <p:nvPr/>
            </p:nvPicPr>
            <p:blipFill>
              <a:blip r:embed="rId8"/>
              <a:stretch>
                <a:fillRect/>
              </a:stretch>
            </p:blipFill>
            <p:spPr>
              <a:xfrm>
                <a:off x="1519241" y="2828093"/>
                <a:ext cx="1041352"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232582" y="4381564"/>
              <a:ext cx="1694036" cy="1595104"/>
            </p14:xfrm>
          </p:contentPart>
        </mc:Choice>
        <mc:Fallback xmlns="">
          <p:pic>
            <p:nvPicPr>
              <p:cNvPr id="12" name="Ink 11"/>
              <p:cNvPicPr/>
              <p:nvPr/>
            </p:nvPicPr>
            <p:blipFill>
              <a:blip r:embed="rId10"/>
              <a:stretch>
                <a:fillRect/>
              </a:stretch>
            </p:blipFill>
            <p:spPr>
              <a:xfrm>
                <a:off x="217823" y="4344125"/>
                <a:ext cx="1741912" cy="16660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p14:cNvContentPartPr/>
              <p14:nvPr/>
            </p14:nvContentPartPr>
            <p14:xfrm>
              <a:off x="353282" y="3746928"/>
              <a:ext cx="685800" cy="565200"/>
            </p14:xfrm>
          </p:contentPart>
        </mc:Choice>
        <mc:Fallback xmlns="">
          <p:pic>
            <p:nvPicPr>
              <p:cNvPr id="14" name="Ink 13"/>
              <p:cNvPicPr/>
              <p:nvPr/>
            </p:nvPicPr>
            <p:blipFill>
              <a:blip r:embed="rId6"/>
              <a:stretch>
                <a:fillRect/>
              </a:stretch>
            </p:blipFill>
            <p:spPr>
              <a:xfrm>
                <a:off x="339242" y="3722088"/>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180528" y="2348880"/>
              <a:ext cx="1562510" cy="1323822"/>
            </p14:xfrm>
          </p:contentPart>
        </mc:Choice>
        <mc:Fallback xmlns="">
          <p:pic>
            <p:nvPicPr>
              <p:cNvPr id="15" name="Ink 14"/>
              <p:cNvPicPr/>
              <p:nvPr/>
            </p:nvPicPr>
            <p:blipFill>
              <a:blip r:embed="rId13"/>
              <a:stretch>
                <a:fillRect/>
              </a:stretch>
            </p:blipFill>
            <p:spPr>
              <a:xfrm>
                <a:off x="-196729" y="2311437"/>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p14:cNvContentPartPr/>
              <p14:nvPr/>
            </p14:nvContentPartPr>
            <p14:xfrm>
              <a:off x="1852836" y="4414206"/>
              <a:ext cx="685800" cy="565200"/>
            </p14:xfrm>
          </p:contentPart>
        </mc:Choice>
        <mc:Fallback xmlns="">
          <p:pic>
            <p:nvPicPr>
              <p:cNvPr id="16" name="Ink 15"/>
              <p:cNvPicPr/>
              <p:nvPr/>
            </p:nvPicPr>
            <p:blipFill>
              <a:blip r:embed="rId6"/>
              <a:stretch>
                <a:fillRect/>
              </a:stretch>
            </p:blipFill>
            <p:spPr>
              <a:xfrm>
                <a:off x="1838796" y="438936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5" name="Ink 54"/>
              <p14:cNvContentPartPr/>
              <p14:nvPr/>
            </p14:nvContentPartPr>
            <p14:xfrm>
              <a:off x="5408154" y="3080381"/>
              <a:ext cx="2612240" cy="774435"/>
            </p14:xfrm>
          </p:contentPart>
        </mc:Choice>
        <mc:Fallback xmlns="">
          <p:pic>
            <p:nvPicPr>
              <p:cNvPr id="55" name="Ink 54"/>
              <p:cNvPicPr/>
              <p:nvPr/>
            </p:nvPicPr>
            <p:blipFill>
              <a:blip r:embed="rId16"/>
              <a:stretch>
                <a:fillRect/>
              </a:stretch>
            </p:blipFill>
            <p:spPr>
              <a:xfrm>
                <a:off x="5398434" y="3070660"/>
                <a:ext cx="2666962" cy="82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7" name="Ink 56"/>
              <p14:cNvContentPartPr/>
              <p14:nvPr/>
            </p14:nvContentPartPr>
            <p14:xfrm>
              <a:off x="5437674" y="1658381"/>
              <a:ext cx="3039920" cy="1612875"/>
            </p14:xfrm>
          </p:contentPart>
        </mc:Choice>
        <mc:Fallback xmlns="">
          <p:pic>
            <p:nvPicPr>
              <p:cNvPr id="57" name="Ink 56"/>
              <p:cNvPicPr/>
              <p:nvPr/>
            </p:nvPicPr>
            <p:blipFill>
              <a:blip r:embed="rId18"/>
              <a:stretch>
                <a:fillRect/>
              </a:stretch>
            </p:blipFill>
            <p:spPr>
              <a:xfrm>
                <a:off x="5397713" y="1608339"/>
                <a:ext cx="3130642" cy="167371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Ink 50"/>
              <p14:cNvContentPartPr/>
              <p14:nvPr/>
            </p14:nvContentPartPr>
            <p14:xfrm>
              <a:off x="8301474" y="3257141"/>
              <a:ext cx="23480" cy="28155"/>
            </p14:xfrm>
          </p:contentPart>
        </mc:Choice>
        <mc:Fallback xmlns="">
          <p:pic>
            <p:nvPicPr>
              <p:cNvPr id="51" name="Ink 50"/>
              <p:cNvPicPr/>
              <p:nvPr/>
            </p:nvPicPr>
            <p:blipFill>
              <a:blip r:embed="rId20"/>
              <a:stretch>
                <a:fillRect/>
              </a:stretch>
            </p:blipFill>
            <p:spPr>
              <a:xfrm>
                <a:off x="8292082" y="3238010"/>
                <a:ext cx="52017" cy="5667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p14:cNvContentPartPr/>
              <p14:nvPr/>
            </p14:nvContentPartPr>
            <p14:xfrm>
              <a:off x="6002874" y="2131421"/>
              <a:ext cx="842840" cy="736635"/>
            </p14:xfrm>
          </p:contentPart>
        </mc:Choice>
        <mc:Fallback xmlns="">
          <p:pic>
            <p:nvPicPr>
              <p:cNvPr id="17" name="Ink 16"/>
              <p:cNvPicPr/>
              <p:nvPr/>
            </p:nvPicPr>
            <p:blipFill>
              <a:blip r:embed="rId22"/>
              <a:stretch>
                <a:fillRect/>
              </a:stretch>
            </p:blipFill>
            <p:spPr>
              <a:xfrm>
                <a:off x="5989193" y="2113779"/>
                <a:ext cx="866602" cy="76651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p14:cNvContentPartPr/>
              <p14:nvPr/>
            </p14:nvContentPartPr>
            <p14:xfrm>
              <a:off x="2981772" y="4071576"/>
              <a:ext cx="433588" cy="342630"/>
            </p14:xfrm>
          </p:contentPart>
        </mc:Choice>
        <mc:Fallback xmlns="">
          <p:pic>
            <p:nvPicPr>
              <p:cNvPr id="18" name="Ink 17"/>
              <p:cNvPicPr/>
              <p:nvPr/>
            </p:nvPicPr>
            <p:blipFill>
              <a:blip r:embed="rId24"/>
              <a:stretch>
                <a:fillRect/>
              </a:stretch>
            </p:blipFill>
            <p:spPr>
              <a:xfrm>
                <a:off x="2975650" y="4058979"/>
                <a:ext cx="450874" cy="36638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p14:cNvContentPartPr/>
              <p14:nvPr/>
            </p14:nvContentPartPr>
            <p14:xfrm>
              <a:off x="699604" y="469082"/>
              <a:ext cx="2216200" cy="2154808"/>
            </p14:xfrm>
          </p:contentPart>
        </mc:Choice>
        <mc:Fallback xmlns="">
          <p:pic>
            <p:nvPicPr>
              <p:cNvPr id="19" name="Ink 18"/>
              <p:cNvPicPr/>
              <p:nvPr/>
            </p:nvPicPr>
            <p:blipFill>
              <a:blip r:embed="rId26"/>
              <a:stretch>
                <a:fillRect/>
              </a:stretch>
            </p:blipFill>
            <p:spPr>
              <a:xfrm>
                <a:off x="679444" y="419046"/>
                <a:ext cx="2280641" cy="224948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p14:cNvContentPartPr/>
              <p14:nvPr/>
            </p14:nvContentPartPr>
            <p14:xfrm>
              <a:off x="4057018" y="3559930"/>
              <a:ext cx="685800" cy="565200"/>
            </p14:xfrm>
          </p:contentPart>
        </mc:Choice>
        <mc:Fallback xmlns="">
          <p:pic>
            <p:nvPicPr>
              <p:cNvPr id="20" name="Ink 19"/>
              <p:cNvPicPr/>
              <p:nvPr/>
            </p:nvPicPr>
            <p:blipFill>
              <a:blip r:embed="rId6"/>
              <a:stretch>
                <a:fillRect/>
              </a:stretch>
            </p:blipFill>
            <p:spPr>
              <a:xfrm>
                <a:off x="4042978" y="3535090"/>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p14:cNvContentPartPr/>
              <p14:nvPr/>
            </p14:nvContentPartPr>
            <p14:xfrm>
              <a:off x="5065254" y="3538906"/>
              <a:ext cx="685800" cy="565200"/>
            </p14:xfrm>
          </p:contentPart>
        </mc:Choice>
        <mc:Fallback xmlns="">
          <p:pic>
            <p:nvPicPr>
              <p:cNvPr id="21" name="Ink 20"/>
              <p:cNvPicPr/>
              <p:nvPr/>
            </p:nvPicPr>
            <p:blipFill>
              <a:blip r:embed="rId6"/>
              <a:stretch>
                <a:fillRect/>
              </a:stretch>
            </p:blipFill>
            <p:spPr>
              <a:xfrm>
                <a:off x="5051214" y="351406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p14:cNvContentPartPr/>
              <p14:nvPr/>
            </p14:nvContentPartPr>
            <p14:xfrm>
              <a:off x="4399918" y="2623890"/>
              <a:ext cx="1008236" cy="893992"/>
            </p14:xfrm>
          </p:contentPart>
        </mc:Choice>
        <mc:Fallback xmlns="">
          <p:pic>
            <p:nvPicPr>
              <p:cNvPr id="22" name="Ink 21"/>
              <p:cNvPicPr/>
              <p:nvPr/>
            </p:nvPicPr>
            <p:blipFill>
              <a:blip r:embed="rId8"/>
              <a:stretch>
                <a:fillRect/>
              </a:stretch>
            </p:blipFill>
            <p:spPr>
              <a:xfrm>
                <a:off x="4388759" y="2599047"/>
                <a:ext cx="1041352"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p14:cNvContentPartPr/>
              <p14:nvPr/>
            </p14:nvContentPartPr>
            <p14:xfrm>
              <a:off x="3222800" y="3517882"/>
              <a:ext cx="685800" cy="565200"/>
            </p14:xfrm>
          </p:contentPart>
        </mc:Choice>
        <mc:Fallback xmlns="">
          <p:pic>
            <p:nvPicPr>
              <p:cNvPr id="23" name="Ink 22"/>
              <p:cNvPicPr/>
              <p:nvPr/>
            </p:nvPicPr>
            <p:blipFill>
              <a:blip r:embed="rId6"/>
              <a:stretch>
                <a:fillRect/>
              </a:stretch>
            </p:blipFill>
            <p:spPr>
              <a:xfrm>
                <a:off x="3208760" y="349304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p14:cNvContentPartPr/>
              <p14:nvPr/>
            </p14:nvContentPartPr>
            <p14:xfrm>
              <a:off x="2688990" y="2119834"/>
              <a:ext cx="1562510" cy="1323822"/>
            </p14:xfrm>
          </p:contentPart>
        </mc:Choice>
        <mc:Fallback xmlns="">
          <p:pic>
            <p:nvPicPr>
              <p:cNvPr id="24" name="Ink 23"/>
              <p:cNvPicPr/>
              <p:nvPr/>
            </p:nvPicPr>
            <p:blipFill>
              <a:blip r:embed="rId13"/>
              <a:stretch>
                <a:fillRect/>
              </a:stretch>
            </p:blipFill>
            <p:spPr>
              <a:xfrm>
                <a:off x="2672789" y="2082391"/>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p14:cNvContentPartPr/>
              <p14:nvPr/>
            </p14:nvContentPartPr>
            <p14:xfrm>
              <a:off x="4722354" y="4185160"/>
              <a:ext cx="685800" cy="565200"/>
            </p14:xfrm>
          </p:contentPart>
        </mc:Choice>
        <mc:Fallback xmlns="">
          <p:pic>
            <p:nvPicPr>
              <p:cNvPr id="25" name="Ink 24"/>
              <p:cNvPicPr/>
              <p:nvPr/>
            </p:nvPicPr>
            <p:blipFill>
              <a:blip r:embed="rId6"/>
              <a:stretch>
                <a:fillRect/>
              </a:stretch>
            </p:blipFill>
            <p:spPr>
              <a:xfrm>
                <a:off x="4708314" y="4160320"/>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p14:cNvContentPartPr/>
              <p14:nvPr/>
            </p14:nvContentPartPr>
            <p14:xfrm>
              <a:off x="5851290" y="3842530"/>
              <a:ext cx="433588" cy="342630"/>
            </p14:xfrm>
          </p:contentPart>
        </mc:Choice>
        <mc:Fallback xmlns="">
          <p:pic>
            <p:nvPicPr>
              <p:cNvPr id="26" name="Ink 25"/>
              <p:cNvPicPr/>
              <p:nvPr/>
            </p:nvPicPr>
            <p:blipFill>
              <a:blip r:embed="rId34"/>
              <a:stretch>
                <a:fillRect/>
              </a:stretch>
            </p:blipFill>
            <p:spPr>
              <a:xfrm>
                <a:off x="5845168" y="3829920"/>
                <a:ext cx="450874" cy="36640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p14:cNvContentPartPr/>
              <p14:nvPr/>
            </p14:nvContentPartPr>
            <p14:xfrm>
              <a:off x="4083100" y="1361236"/>
              <a:ext cx="685800" cy="565200"/>
            </p14:xfrm>
          </p:contentPart>
        </mc:Choice>
        <mc:Fallback xmlns="">
          <p:pic>
            <p:nvPicPr>
              <p:cNvPr id="27" name="Ink 26"/>
              <p:cNvPicPr/>
              <p:nvPr/>
            </p:nvPicPr>
            <p:blipFill>
              <a:blip r:embed="rId6"/>
              <a:stretch>
                <a:fillRect/>
              </a:stretch>
            </p:blipFill>
            <p:spPr>
              <a:xfrm>
                <a:off x="4069060" y="133639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p14:cNvContentPartPr/>
              <p14:nvPr/>
            </p14:nvContentPartPr>
            <p14:xfrm>
              <a:off x="5091336" y="1340212"/>
              <a:ext cx="685800" cy="565200"/>
            </p14:xfrm>
          </p:contentPart>
        </mc:Choice>
        <mc:Fallback xmlns="">
          <p:pic>
            <p:nvPicPr>
              <p:cNvPr id="28" name="Ink 27"/>
              <p:cNvPicPr/>
              <p:nvPr/>
            </p:nvPicPr>
            <p:blipFill>
              <a:blip r:embed="rId6"/>
              <a:stretch>
                <a:fillRect/>
              </a:stretch>
            </p:blipFill>
            <p:spPr>
              <a:xfrm>
                <a:off x="5077296" y="131537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p14:cNvContentPartPr/>
              <p14:nvPr/>
            </p14:nvContentPartPr>
            <p14:xfrm>
              <a:off x="4426000" y="425196"/>
              <a:ext cx="1008236" cy="893992"/>
            </p14:xfrm>
          </p:contentPart>
        </mc:Choice>
        <mc:Fallback xmlns="">
          <p:pic>
            <p:nvPicPr>
              <p:cNvPr id="29" name="Ink 28"/>
              <p:cNvPicPr/>
              <p:nvPr/>
            </p:nvPicPr>
            <p:blipFill>
              <a:blip r:embed="rId8"/>
              <a:stretch>
                <a:fillRect/>
              </a:stretch>
            </p:blipFill>
            <p:spPr>
              <a:xfrm>
                <a:off x="4414841" y="400353"/>
                <a:ext cx="1041352"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p14:cNvContentPartPr/>
              <p14:nvPr/>
            </p14:nvContentPartPr>
            <p14:xfrm>
              <a:off x="3248882" y="1319188"/>
              <a:ext cx="685800" cy="565200"/>
            </p14:xfrm>
          </p:contentPart>
        </mc:Choice>
        <mc:Fallback xmlns="">
          <p:pic>
            <p:nvPicPr>
              <p:cNvPr id="30" name="Ink 29"/>
              <p:cNvPicPr/>
              <p:nvPr/>
            </p:nvPicPr>
            <p:blipFill>
              <a:blip r:embed="rId6"/>
              <a:stretch>
                <a:fillRect/>
              </a:stretch>
            </p:blipFill>
            <p:spPr>
              <a:xfrm>
                <a:off x="3234842" y="1294348"/>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p14:cNvContentPartPr/>
              <p14:nvPr/>
            </p14:nvContentPartPr>
            <p14:xfrm>
              <a:off x="2715072" y="-78860"/>
              <a:ext cx="1562510" cy="1323822"/>
            </p14:xfrm>
          </p:contentPart>
        </mc:Choice>
        <mc:Fallback xmlns="">
          <p:pic>
            <p:nvPicPr>
              <p:cNvPr id="31" name="Ink 30"/>
              <p:cNvPicPr/>
              <p:nvPr/>
            </p:nvPicPr>
            <p:blipFill>
              <a:blip r:embed="rId13"/>
              <a:stretch>
                <a:fillRect/>
              </a:stretch>
            </p:blipFill>
            <p:spPr>
              <a:xfrm>
                <a:off x="2698871" y="-116303"/>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p14:cNvContentPartPr/>
              <p14:nvPr/>
            </p14:nvContentPartPr>
            <p14:xfrm>
              <a:off x="4748436" y="1986466"/>
              <a:ext cx="685800" cy="565200"/>
            </p14:xfrm>
          </p:contentPart>
        </mc:Choice>
        <mc:Fallback xmlns="">
          <p:pic>
            <p:nvPicPr>
              <p:cNvPr id="32" name="Ink 31"/>
              <p:cNvPicPr/>
              <p:nvPr/>
            </p:nvPicPr>
            <p:blipFill>
              <a:blip r:embed="rId6"/>
              <a:stretch>
                <a:fillRect/>
              </a:stretch>
            </p:blipFill>
            <p:spPr>
              <a:xfrm>
                <a:off x="4734396" y="196162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p14:cNvContentPartPr/>
              <p14:nvPr/>
            </p14:nvContentPartPr>
            <p14:xfrm>
              <a:off x="5749220" y="885668"/>
              <a:ext cx="433588" cy="342630"/>
            </p14:xfrm>
          </p:contentPart>
        </mc:Choice>
        <mc:Fallback xmlns="">
          <p:pic>
            <p:nvPicPr>
              <p:cNvPr id="33" name="Ink 32"/>
              <p:cNvPicPr/>
              <p:nvPr/>
            </p:nvPicPr>
            <p:blipFill>
              <a:blip r:embed="rId24"/>
              <a:stretch>
                <a:fillRect/>
              </a:stretch>
            </p:blipFill>
            <p:spPr>
              <a:xfrm>
                <a:off x="5743098" y="873071"/>
                <a:ext cx="450874" cy="36638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p14:cNvContentPartPr/>
              <p14:nvPr/>
            </p14:nvContentPartPr>
            <p14:xfrm>
              <a:off x="-637728" y="5733256"/>
              <a:ext cx="1562510" cy="1323822"/>
            </p14:xfrm>
          </p:contentPart>
        </mc:Choice>
        <mc:Fallback xmlns="">
          <p:pic>
            <p:nvPicPr>
              <p:cNvPr id="34" name="Ink 33"/>
              <p:cNvPicPr/>
              <p:nvPr/>
            </p:nvPicPr>
            <p:blipFill>
              <a:blip r:embed="rId43"/>
              <a:stretch>
                <a:fillRect/>
              </a:stretch>
            </p:blipFill>
            <p:spPr>
              <a:xfrm>
                <a:off x="-653929" y="5695813"/>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p14:cNvContentPartPr/>
              <p14:nvPr/>
            </p14:nvContentPartPr>
            <p14:xfrm>
              <a:off x="7674896" y="1173552"/>
              <a:ext cx="685800" cy="565200"/>
            </p14:xfrm>
          </p:contentPart>
        </mc:Choice>
        <mc:Fallback xmlns="">
          <p:pic>
            <p:nvPicPr>
              <p:cNvPr id="35" name="Ink 34"/>
              <p:cNvPicPr/>
              <p:nvPr/>
            </p:nvPicPr>
            <p:blipFill>
              <a:blip r:embed="rId6"/>
              <a:stretch>
                <a:fillRect/>
              </a:stretch>
            </p:blipFill>
            <p:spPr>
              <a:xfrm>
                <a:off x="7660856" y="114871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Ink 35"/>
              <p14:cNvContentPartPr/>
              <p14:nvPr/>
            </p14:nvContentPartPr>
            <p14:xfrm>
              <a:off x="8683132" y="1152528"/>
              <a:ext cx="685800" cy="565200"/>
            </p14:xfrm>
          </p:contentPart>
        </mc:Choice>
        <mc:Fallback xmlns="">
          <p:pic>
            <p:nvPicPr>
              <p:cNvPr id="36" name="Ink 35"/>
              <p:cNvPicPr/>
              <p:nvPr/>
            </p:nvPicPr>
            <p:blipFill>
              <a:blip r:embed="rId6"/>
              <a:stretch>
                <a:fillRect/>
              </a:stretch>
            </p:blipFill>
            <p:spPr>
              <a:xfrm>
                <a:off x="8669092" y="1127688"/>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p14:cNvContentPartPr/>
              <p14:nvPr/>
            </p14:nvContentPartPr>
            <p14:xfrm>
              <a:off x="8017796" y="237512"/>
              <a:ext cx="1008236" cy="893992"/>
            </p14:xfrm>
          </p:contentPart>
        </mc:Choice>
        <mc:Fallback xmlns="">
          <p:pic>
            <p:nvPicPr>
              <p:cNvPr id="37" name="Ink 36"/>
              <p:cNvPicPr/>
              <p:nvPr/>
            </p:nvPicPr>
            <p:blipFill>
              <a:blip r:embed="rId47"/>
              <a:stretch>
                <a:fillRect/>
              </a:stretch>
            </p:blipFill>
            <p:spPr>
              <a:xfrm>
                <a:off x="8006633" y="212669"/>
                <a:ext cx="1041364"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Ink 37"/>
              <p14:cNvContentPartPr/>
              <p14:nvPr/>
            </p14:nvContentPartPr>
            <p14:xfrm>
              <a:off x="6840678" y="1024250"/>
              <a:ext cx="685800" cy="565200"/>
            </p14:xfrm>
          </p:contentPart>
        </mc:Choice>
        <mc:Fallback xmlns="">
          <p:pic>
            <p:nvPicPr>
              <p:cNvPr id="38" name="Ink 37"/>
              <p:cNvPicPr/>
              <p:nvPr/>
            </p:nvPicPr>
            <p:blipFill>
              <a:blip r:embed="rId6"/>
              <a:stretch>
                <a:fillRect/>
              </a:stretch>
            </p:blipFill>
            <p:spPr>
              <a:xfrm>
                <a:off x="6826638" y="999410"/>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p14:cNvContentPartPr/>
              <p14:nvPr/>
            </p14:nvContentPartPr>
            <p14:xfrm>
              <a:off x="6022846" y="-424399"/>
              <a:ext cx="1562510" cy="1323822"/>
            </p14:xfrm>
          </p:contentPart>
        </mc:Choice>
        <mc:Fallback xmlns="">
          <p:pic>
            <p:nvPicPr>
              <p:cNvPr id="39" name="Ink 38"/>
              <p:cNvPicPr/>
              <p:nvPr/>
            </p:nvPicPr>
            <p:blipFill>
              <a:blip r:embed="rId13"/>
              <a:stretch>
                <a:fillRect/>
              </a:stretch>
            </p:blipFill>
            <p:spPr>
              <a:xfrm>
                <a:off x="6006645" y="-461842"/>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p14:cNvContentPartPr/>
              <p14:nvPr/>
            </p14:nvContentPartPr>
            <p14:xfrm>
              <a:off x="8340232" y="1798782"/>
              <a:ext cx="685800" cy="565200"/>
            </p14:xfrm>
          </p:contentPart>
        </mc:Choice>
        <mc:Fallback xmlns="">
          <p:pic>
            <p:nvPicPr>
              <p:cNvPr id="40" name="Ink 39"/>
              <p:cNvPicPr/>
              <p:nvPr/>
            </p:nvPicPr>
            <p:blipFill>
              <a:blip r:embed="rId6"/>
              <a:stretch>
                <a:fillRect/>
              </a:stretch>
            </p:blipFill>
            <p:spPr>
              <a:xfrm>
                <a:off x="8326192" y="177394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p14:cNvContentPartPr/>
              <p14:nvPr/>
            </p14:nvContentPartPr>
            <p14:xfrm>
              <a:off x="9469168" y="1456152"/>
              <a:ext cx="433588" cy="342630"/>
            </p14:xfrm>
          </p:contentPart>
        </mc:Choice>
        <mc:Fallback xmlns="">
          <p:pic>
            <p:nvPicPr>
              <p:cNvPr id="41" name="Ink 40"/>
              <p:cNvPicPr/>
              <p:nvPr/>
            </p:nvPicPr>
            <p:blipFill>
              <a:blip r:embed="rId52"/>
              <a:stretch>
                <a:fillRect/>
              </a:stretch>
            </p:blipFill>
            <p:spPr>
              <a:xfrm>
                <a:off x="9463051" y="1443555"/>
                <a:ext cx="450860" cy="36638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 name="Ink 2"/>
              <p14:cNvContentPartPr/>
              <p14:nvPr/>
            </p14:nvContentPartPr>
            <p14:xfrm>
              <a:off x="0" y="42840"/>
              <a:ext cx="7905240" cy="4826520"/>
            </p14:xfrm>
          </p:contentPart>
        </mc:Choice>
        <mc:Fallback xmlns="">
          <p:pic>
            <p:nvPicPr>
              <p:cNvPr id="3" name="Ink 2"/>
              <p:cNvPicPr/>
              <p:nvPr/>
            </p:nvPicPr>
            <p:blipFill>
              <a:blip r:embed="rId54"/>
              <a:stretch>
                <a:fillRect/>
              </a:stretch>
            </p:blipFill>
            <p:spPr>
              <a:xfrm>
                <a:off x="-16920" y="28800"/>
                <a:ext cx="7937280" cy="4844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p14:cNvContentPartPr/>
              <p14:nvPr/>
            </p14:nvContentPartPr>
            <p14:xfrm>
              <a:off x="1786896" y="6132954"/>
              <a:ext cx="685800" cy="565200"/>
            </p14:xfrm>
          </p:contentPart>
        </mc:Choice>
        <mc:Fallback xmlns="">
          <p:pic>
            <p:nvPicPr>
              <p:cNvPr id="42" name="Ink 41"/>
              <p:cNvPicPr/>
              <p:nvPr/>
            </p:nvPicPr>
            <p:blipFill>
              <a:blip r:embed="rId6"/>
              <a:stretch>
                <a:fillRect/>
              </a:stretch>
            </p:blipFill>
            <p:spPr>
              <a:xfrm>
                <a:off x="1772856" y="6108114"/>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p14:cNvContentPartPr/>
              <p14:nvPr/>
            </p14:nvContentPartPr>
            <p14:xfrm>
              <a:off x="2795132" y="6111930"/>
              <a:ext cx="685800" cy="565200"/>
            </p14:xfrm>
          </p:contentPart>
        </mc:Choice>
        <mc:Fallback xmlns="">
          <p:pic>
            <p:nvPicPr>
              <p:cNvPr id="43" name="Ink 42"/>
              <p:cNvPicPr/>
              <p:nvPr/>
            </p:nvPicPr>
            <p:blipFill>
              <a:blip r:embed="rId6"/>
              <a:stretch>
                <a:fillRect/>
              </a:stretch>
            </p:blipFill>
            <p:spPr>
              <a:xfrm>
                <a:off x="2781092" y="6087090"/>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Ink 43"/>
              <p14:cNvContentPartPr/>
              <p14:nvPr/>
            </p14:nvContentPartPr>
            <p14:xfrm>
              <a:off x="2129796" y="5196914"/>
              <a:ext cx="1008236" cy="893992"/>
            </p14:xfrm>
          </p:contentPart>
        </mc:Choice>
        <mc:Fallback xmlns="">
          <p:pic>
            <p:nvPicPr>
              <p:cNvPr id="44" name="Ink 43"/>
              <p:cNvPicPr/>
              <p:nvPr/>
            </p:nvPicPr>
            <p:blipFill>
              <a:blip r:embed="rId8"/>
              <a:stretch>
                <a:fillRect/>
              </a:stretch>
            </p:blipFill>
            <p:spPr>
              <a:xfrm>
                <a:off x="2118637" y="5172071"/>
                <a:ext cx="1041352"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p14:cNvContentPartPr/>
              <p14:nvPr/>
            </p14:nvContentPartPr>
            <p14:xfrm>
              <a:off x="952678" y="6090906"/>
              <a:ext cx="685800" cy="565200"/>
            </p14:xfrm>
          </p:contentPart>
        </mc:Choice>
        <mc:Fallback xmlns="">
          <p:pic>
            <p:nvPicPr>
              <p:cNvPr id="45" name="Ink 44"/>
              <p:cNvPicPr/>
              <p:nvPr/>
            </p:nvPicPr>
            <p:blipFill>
              <a:blip r:embed="rId6"/>
              <a:stretch>
                <a:fillRect/>
              </a:stretch>
            </p:blipFill>
            <p:spPr>
              <a:xfrm>
                <a:off x="938638" y="606606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Ink 53"/>
              <p14:cNvContentPartPr/>
              <p14:nvPr/>
            </p14:nvContentPartPr>
            <p14:xfrm>
              <a:off x="7674896" y="3480690"/>
              <a:ext cx="1562510" cy="467022"/>
            </p14:xfrm>
          </p:contentPart>
        </mc:Choice>
        <mc:Fallback xmlns="">
          <p:pic>
            <p:nvPicPr>
              <p:cNvPr id="54" name="Ink 53"/>
              <p:cNvPicPr/>
              <p:nvPr/>
            </p:nvPicPr>
            <p:blipFill>
              <a:blip r:embed="rId60"/>
              <a:stretch>
                <a:fillRect/>
              </a:stretch>
            </p:blipFill>
            <p:spPr>
              <a:xfrm>
                <a:off x="7667695" y="3473488"/>
                <a:ext cx="1602833" cy="50771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 name="Ink 55"/>
              <p14:cNvContentPartPr/>
              <p14:nvPr/>
            </p14:nvContentPartPr>
            <p14:xfrm>
              <a:off x="7688936" y="2623890"/>
              <a:ext cx="1444070" cy="980382"/>
            </p14:xfrm>
          </p:contentPart>
        </mc:Choice>
        <mc:Fallback xmlns="">
          <p:pic>
            <p:nvPicPr>
              <p:cNvPr id="56" name="Ink 55"/>
              <p:cNvPicPr/>
              <p:nvPr/>
            </p:nvPicPr>
            <p:blipFill>
              <a:blip r:embed="rId62"/>
              <a:stretch>
                <a:fillRect/>
              </a:stretch>
            </p:blipFill>
            <p:spPr>
              <a:xfrm>
                <a:off x="7659054" y="2586446"/>
                <a:ext cx="1511395" cy="1025027"/>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Ink 49"/>
              <p14:cNvContentPartPr/>
              <p14:nvPr/>
            </p14:nvContentPartPr>
            <p14:xfrm>
              <a:off x="7956416" y="3017730"/>
              <a:ext cx="398990" cy="335262"/>
            </p14:xfrm>
          </p:contentPart>
        </mc:Choice>
        <mc:Fallback xmlns="">
          <p:pic>
            <p:nvPicPr>
              <p:cNvPr id="50" name="Ink 49"/>
              <p:cNvPicPr/>
              <p:nvPr/>
            </p:nvPicPr>
            <p:blipFill>
              <a:blip r:embed="rId64"/>
              <a:stretch>
                <a:fillRect/>
              </a:stretch>
            </p:blipFill>
            <p:spPr>
              <a:xfrm>
                <a:off x="7944533" y="2995403"/>
                <a:ext cx="418435" cy="36803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p14:cNvContentPartPr/>
              <p14:nvPr/>
            </p14:nvContentPartPr>
            <p14:xfrm>
              <a:off x="7991696" y="2909010"/>
              <a:ext cx="260390" cy="365502"/>
            </p14:xfrm>
          </p:contentPart>
        </mc:Choice>
        <mc:Fallback xmlns="">
          <p:pic>
            <p:nvPicPr>
              <p:cNvPr id="46" name="Ink 45"/>
              <p:cNvPicPr/>
              <p:nvPr/>
            </p:nvPicPr>
            <p:blipFill>
              <a:blip r:embed="rId66"/>
              <a:stretch>
                <a:fillRect/>
              </a:stretch>
            </p:blipFill>
            <p:spPr>
              <a:xfrm>
                <a:off x="7977290" y="2895686"/>
                <a:ext cx="281999" cy="38602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p14:cNvContentPartPr/>
              <p14:nvPr/>
            </p14:nvContentPartPr>
            <p14:xfrm>
              <a:off x="2452232" y="6758184"/>
              <a:ext cx="685800" cy="565200"/>
            </p14:xfrm>
          </p:contentPart>
        </mc:Choice>
        <mc:Fallback xmlns="">
          <p:pic>
            <p:nvPicPr>
              <p:cNvPr id="47" name="Ink 46"/>
              <p:cNvPicPr/>
              <p:nvPr/>
            </p:nvPicPr>
            <p:blipFill>
              <a:blip r:embed="rId6"/>
              <a:stretch>
                <a:fillRect/>
              </a:stretch>
            </p:blipFill>
            <p:spPr>
              <a:xfrm>
                <a:off x="2438192" y="6733344"/>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p14:cNvContentPartPr/>
              <p14:nvPr/>
            </p14:nvContentPartPr>
            <p14:xfrm>
              <a:off x="3581168" y="6415554"/>
              <a:ext cx="433588" cy="342630"/>
            </p14:xfrm>
          </p:contentPart>
        </mc:Choice>
        <mc:Fallback xmlns="">
          <p:pic>
            <p:nvPicPr>
              <p:cNvPr id="48" name="Ink 47"/>
              <p:cNvPicPr/>
              <p:nvPr/>
            </p:nvPicPr>
            <p:blipFill>
              <a:blip r:embed="rId24"/>
              <a:stretch>
                <a:fillRect/>
              </a:stretch>
            </p:blipFill>
            <p:spPr>
              <a:xfrm>
                <a:off x="3575046" y="6402957"/>
                <a:ext cx="450874" cy="366384"/>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p14:cNvContentPartPr/>
              <p14:nvPr/>
            </p14:nvContentPartPr>
            <p14:xfrm>
              <a:off x="4309120" y="4460320"/>
              <a:ext cx="66240" cy="600840"/>
            </p14:xfrm>
          </p:contentPart>
        </mc:Choice>
        <mc:Fallback xmlns="">
          <p:pic>
            <p:nvPicPr>
              <p:cNvPr id="58" name="Ink 57"/>
              <p:cNvPicPr/>
              <p:nvPr/>
            </p:nvPicPr>
            <p:blipFill>
              <a:blip r:embed="rId70"/>
              <a:stretch>
                <a:fillRect/>
              </a:stretch>
            </p:blipFill>
            <p:spPr>
              <a:xfrm>
                <a:off x="4297600" y="4448080"/>
                <a:ext cx="90720" cy="625320"/>
              </a:xfrm>
              <a:prstGeom prst="rect">
                <a:avLst/>
              </a:prstGeom>
            </p:spPr>
          </p:pic>
        </mc:Fallback>
      </mc:AlternateContent>
    </p:spTree>
    <p:extLst>
      <p:ext uri="{BB962C8B-B14F-4D97-AF65-F5344CB8AC3E}">
        <p14:creationId xmlns:p14="http://schemas.microsoft.com/office/powerpoint/2010/main" val="325556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strVal val="4/3*#ppt_w"/>
                                          </p:val>
                                        </p:tav>
                                        <p:tav tm="100000">
                                          <p:val>
                                            <p:strVal val="#ppt_w"/>
                                          </p:val>
                                        </p:tav>
                                      </p:tavLst>
                                    </p:anim>
                                    <p:anim calcmode="lin" valueType="num">
                                      <p:cBhvr>
                                        <p:cTn id="8" dur="500" fill="hold"/>
                                        <p:tgtEl>
                                          <p:spTgt spid="5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983980" y="5373336"/>
              <a:ext cx="1659240" cy="1195920"/>
            </p14:xfrm>
          </p:contentPart>
        </mc:Choice>
        <mc:Fallback xmlns="">
          <p:pic>
            <p:nvPicPr>
              <p:cNvPr id="4" name="Ink 3"/>
              <p:cNvPicPr/>
              <p:nvPr/>
            </p:nvPicPr>
            <p:blipFill>
              <a:blip r:embed="rId4"/>
              <a:stretch>
                <a:fillRect/>
              </a:stretch>
            </p:blipFill>
            <p:spPr>
              <a:xfrm>
                <a:off x="3963820" y="5348136"/>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2195736" y="3767952"/>
              <a:ext cx="685800" cy="565200"/>
            </p14:xfrm>
          </p:contentPart>
        </mc:Choice>
        <mc:Fallback xmlns="">
          <p:pic>
            <p:nvPicPr>
              <p:cNvPr id="10" name="Ink 9"/>
              <p:cNvPicPr/>
              <p:nvPr/>
            </p:nvPicPr>
            <p:blipFill>
              <a:blip r:embed="rId6"/>
              <a:stretch>
                <a:fillRect/>
              </a:stretch>
            </p:blipFill>
            <p:spPr>
              <a:xfrm>
                <a:off x="2181696" y="374311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1530400" y="2852936"/>
              <a:ext cx="1008236" cy="893992"/>
            </p14:xfrm>
          </p:contentPart>
        </mc:Choice>
        <mc:Fallback xmlns="">
          <p:pic>
            <p:nvPicPr>
              <p:cNvPr id="11" name="Ink 10"/>
              <p:cNvPicPr/>
              <p:nvPr/>
            </p:nvPicPr>
            <p:blipFill>
              <a:blip r:embed="rId8"/>
              <a:stretch>
                <a:fillRect/>
              </a:stretch>
            </p:blipFill>
            <p:spPr>
              <a:xfrm>
                <a:off x="1519241" y="2828093"/>
                <a:ext cx="1041352"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232582" y="4381564"/>
              <a:ext cx="1694036" cy="1595104"/>
            </p14:xfrm>
          </p:contentPart>
        </mc:Choice>
        <mc:Fallback xmlns="">
          <p:pic>
            <p:nvPicPr>
              <p:cNvPr id="12" name="Ink 11"/>
              <p:cNvPicPr/>
              <p:nvPr/>
            </p:nvPicPr>
            <p:blipFill>
              <a:blip r:embed="rId10"/>
              <a:stretch>
                <a:fillRect/>
              </a:stretch>
            </p:blipFill>
            <p:spPr>
              <a:xfrm>
                <a:off x="217823" y="4344125"/>
                <a:ext cx="1741912" cy="16660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p14:cNvContentPartPr/>
              <p14:nvPr/>
            </p14:nvContentPartPr>
            <p14:xfrm>
              <a:off x="353282" y="3746928"/>
              <a:ext cx="685800" cy="565200"/>
            </p14:xfrm>
          </p:contentPart>
        </mc:Choice>
        <mc:Fallback xmlns="">
          <p:pic>
            <p:nvPicPr>
              <p:cNvPr id="14" name="Ink 13"/>
              <p:cNvPicPr/>
              <p:nvPr/>
            </p:nvPicPr>
            <p:blipFill>
              <a:blip r:embed="rId6"/>
              <a:stretch>
                <a:fillRect/>
              </a:stretch>
            </p:blipFill>
            <p:spPr>
              <a:xfrm>
                <a:off x="339242" y="3722088"/>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180528" y="2348880"/>
              <a:ext cx="1562510" cy="1323822"/>
            </p14:xfrm>
          </p:contentPart>
        </mc:Choice>
        <mc:Fallback xmlns="">
          <p:pic>
            <p:nvPicPr>
              <p:cNvPr id="15" name="Ink 14"/>
              <p:cNvPicPr/>
              <p:nvPr/>
            </p:nvPicPr>
            <p:blipFill>
              <a:blip r:embed="rId13"/>
              <a:stretch>
                <a:fillRect/>
              </a:stretch>
            </p:blipFill>
            <p:spPr>
              <a:xfrm>
                <a:off x="-196729" y="2311437"/>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p14:cNvContentPartPr/>
              <p14:nvPr/>
            </p14:nvContentPartPr>
            <p14:xfrm>
              <a:off x="1852836" y="4414206"/>
              <a:ext cx="685800" cy="565200"/>
            </p14:xfrm>
          </p:contentPart>
        </mc:Choice>
        <mc:Fallback xmlns="">
          <p:pic>
            <p:nvPicPr>
              <p:cNvPr id="16" name="Ink 15"/>
              <p:cNvPicPr/>
              <p:nvPr/>
            </p:nvPicPr>
            <p:blipFill>
              <a:blip r:embed="rId6"/>
              <a:stretch>
                <a:fillRect/>
              </a:stretch>
            </p:blipFill>
            <p:spPr>
              <a:xfrm>
                <a:off x="1838796" y="438936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5" name="Ink 54"/>
              <p14:cNvContentPartPr/>
              <p14:nvPr/>
            </p14:nvContentPartPr>
            <p14:xfrm>
              <a:off x="5408154" y="3080381"/>
              <a:ext cx="2612240" cy="774435"/>
            </p14:xfrm>
          </p:contentPart>
        </mc:Choice>
        <mc:Fallback xmlns="">
          <p:pic>
            <p:nvPicPr>
              <p:cNvPr id="55" name="Ink 54"/>
              <p:cNvPicPr/>
              <p:nvPr/>
            </p:nvPicPr>
            <p:blipFill>
              <a:blip r:embed="rId16"/>
              <a:stretch>
                <a:fillRect/>
              </a:stretch>
            </p:blipFill>
            <p:spPr>
              <a:xfrm>
                <a:off x="5398434" y="3070660"/>
                <a:ext cx="2666962" cy="82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7" name="Ink 56"/>
              <p14:cNvContentPartPr/>
              <p14:nvPr/>
            </p14:nvContentPartPr>
            <p14:xfrm>
              <a:off x="5437674" y="1658381"/>
              <a:ext cx="3039920" cy="1612875"/>
            </p14:xfrm>
          </p:contentPart>
        </mc:Choice>
        <mc:Fallback xmlns="">
          <p:pic>
            <p:nvPicPr>
              <p:cNvPr id="57" name="Ink 56"/>
              <p:cNvPicPr/>
              <p:nvPr/>
            </p:nvPicPr>
            <p:blipFill>
              <a:blip r:embed="rId18"/>
              <a:stretch>
                <a:fillRect/>
              </a:stretch>
            </p:blipFill>
            <p:spPr>
              <a:xfrm>
                <a:off x="5397713" y="1608339"/>
                <a:ext cx="3130642" cy="167371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Ink 50"/>
              <p14:cNvContentPartPr/>
              <p14:nvPr/>
            </p14:nvContentPartPr>
            <p14:xfrm>
              <a:off x="8301474" y="3257141"/>
              <a:ext cx="23480" cy="28155"/>
            </p14:xfrm>
          </p:contentPart>
        </mc:Choice>
        <mc:Fallback xmlns="">
          <p:pic>
            <p:nvPicPr>
              <p:cNvPr id="51" name="Ink 50"/>
              <p:cNvPicPr/>
              <p:nvPr/>
            </p:nvPicPr>
            <p:blipFill>
              <a:blip r:embed="rId20"/>
              <a:stretch>
                <a:fillRect/>
              </a:stretch>
            </p:blipFill>
            <p:spPr>
              <a:xfrm>
                <a:off x="8292082" y="3238010"/>
                <a:ext cx="52017" cy="5667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p14:cNvContentPartPr/>
              <p14:nvPr/>
            </p14:nvContentPartPr>
            <p14:xfrm>
              <a:off x="6002874" y="2131421"/>
              <a:ext cx="842840" cy="736635"/>
            </p14:xfrm>
          </p:contentPart>
        </mc:Choice>
        <mc:Fallback xmlns="">
          <p:pic>
            <p:nvPicPr>
              <p:cNvPr id="17" name="Ink 16"/>
              <p:cNvPicPr/>
              <p:nvPr/>
            </p:nvPicPr>
            <p:blipFill>
              <a:blip r:embed="rId22"/>
              <a:stretch>
                <a:fillRect/>
              </a:stretch>
            </p:blipFill>
            <p:spPr>
              <a:xfrm>
                <a:off x="5989193" y="2113779"/>
                <a:ext cx="866602" cy="76651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p14:cNvContentPartPr/>
              <p14:nvPr/>
            </p14:nvContentPartPr>
            <p14:xfrm>
              <a:off x="2981772" y="4071576"/>
              <a:ext cx="433588" cy="342630"/>
            </p14:xfrm>
          </p:contentPart>
        </mc:Choice>
        <mc:Fallback xmlns="">
          <p:pic>
            <p:nvPicPr>
              <p:cNvPr id="18" name="Ink 17"/>
              <p:cNvPicPr/>
              <p:nvPr/>
            </p:nvPicPr>
            <p:blipFill>
              <a:blip r:embed="rId24"/>
              <a:stretch>
                <a:fillRect/>
              </a:stretch>
            </p:blipFill>
            <p:spPr>
              <a:xfrm>
                <a:off x="2975650" y="4058979"/>
                <a:ext cx="450874" cy="36638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p14:cNvContentPartPr/>
              <p14:nvPr/>
            </p14:nvContentPartPr>
            <p14:xfrm>
              <a:off x="699604" y="469082"/>
              <a:ext cx="2216200" cy="2154808"/>
            </p14:xfrm>
          </p:contentPart>
        </mc:Choice>
        <mc:Fallback xmlns="">
          <p:pic>
            <p:nvPicPr>
              <p:cNvPr id="19" name="Ink 18"/>
              <p:cNvPicPr/>
              <p:nvPr/>
            </p:nvPicPr>
            <p:blipFill>
              <a:blip r:embed="rId26"/>
              <a:stretch>
                <a:fillRect/>
              </a:stretch>
            </p:blipFill>
            <p:spPr>
              <a:xfrm>
                <a:off x="679444" y="419046"/>
                <a:ext cx="2280641" cy="224948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p14:cNvContentPartPr/>
              <p14:nvPr/>
            </p14:nvContentPartPr>
            <p14:xfrm>
              <a:off x="4057018" y="3559930"/>
              <a:ext cx="685800" cy="565200"/>
            </p14:xfrm>
          </p:contentPart>
        </mc:Choice>
        <mc:Fallback xmlns="">
          <p:pic>
            <p:nvPicPr>
              <p:cNvPr id="20" name="Ink 19"/>
              <p:cNvPicPr/>
              <p:nvPr/>
            </p:nvPicPr>
            <p:blipFill>
              <a:blip r:embed="rId6"/>
              <a:stretch>
                <a:fillRect/>
              </a:stretch>
            </p:blipFill>
            <p:spPr>
              <a:xfrm>
                <a:off x="4042978" y="3535090"/>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p14:cNvContentPartPr/>
              <p14:nvPr/>
            </p14:nvContentPartPr>
            <p14:xfrm>
              <a:off x="5065254" y="3538906"/>
              <a:ext cx="685800" cy="565200"/>
            </p14:xfrm>
          </p:contentPart>
        </mc:Choice>
        <mc:Fallback xmlns="">
          <p:pic>
            <p:nvPicPr>
              <p:cNvPr id="21" name="Ink 20"/>
              <p:cNvPicPr/>
              <p:nvPr/>
            </p:nvPicPr>
            <p:blipFill>
              <a:blip r:embed="rId6"/>
              <a:stretch>
                <a:fillRect/>
              </a:stretch>
            </p:blipFill>
            <p:spPr>
              <a:xfrm>
                <a:off x="5051214" y="351406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p14:cNvContentPartPr/>
              <p14:nvPr/>
            </p14:nvContentPartPr>
            <p14:xfrm>
              <a:off x="4399918" y="2623890"/>
              <a:ext cx="1008236" cy="893992"/>
            </p14:xfrm>
          </p:contentPart>
        </mc:Choice>
        <mc:Fallback xmlns="">
          <p:pic>
            <p:nvPicPr>
              <p:cNvPr id="22" name="Ink 21"/>
              <p:cNvPicPr/>
              <p:nvPr/>
            </p:nvPicPr>
            <p:blipFill>
              <a:blip r:embed="rId8"/>
              <a:stretch>
                <a:fillRect/>
              </a:stretch>
            </p:blipFill>
            <p:spPr>
              <a:xfrm>
                <a:off x="4388759" y="2599047"/>
                <a:ext cx="1041352"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p14:cNvContentPartPr/>
              <p14:nvPr/>
            </p14:nvContentPartPr>
            <p14:xfrm>
              <a:off x="3222800" y="3517882"/>
              <a:ext cx="685800" cy="565200"/>
            </p14:xfrm>
          </p:contentPart>
        </mc:Choice>
        <mc:Fallback xmlns="">
          <p:pic>
            <p:nvPicPr>
              <p:cNvPr id="23" name="Ink 22"/>
              <p:cNvPicPr/>
              <p:nvPr/>
            </p:nvPicPr>
            <p:blipFill>
              <a:blip r:embed="rId6"/>
              <a:stretch>
                <a:fillRect/>
              </a:stretch>
            </p:blipFill>
            <p:spPr>
              <a:xfrm>
                <a:off x="3208760" y="349304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p14:cNvContentPartPr/>
              <p14:nvPr/>
            </p14:nvContentPartPr>
            <p14:xfrm>
              <a:off x="2688990" y="2119834"/>
              <a:ext cx="1562510" cy="1323822"/>
            </p14:xfrm>
          </p:contentPart>
        </mc:Choice>
        <mc:Fallback xmlns="">
          <p:pic>
            <p:nvPicPr>
              <p:cNvPr id="24" name="Ink 23"/>
              <p:cNvPicPr/>
              <p:nvPr/>
            </p:nvPicPr>
            <p:blipFill>
              <a:blip r:embed="rId13"/>
              <a:stretch>
                <a:fillRect/>
              </a:stretch>
            </p:blipFill>
            <p:spPr>
              <a:xfrm>
                <a:off x="2672789" y="2082391"/>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p14:cNvContentPartPr/>
              <p14:nvPr/>
            </p14:nvContentPartPr>
            <p14:xfrm>
              <a:off x="4722354" y="4185160"/>
              <a:ext cx="685800" cy="565200"/>
            </p14:xfrm>
          </p:contentPart>
        </mc:Choice>
        <mc:Fallback xmlns="">
          <p:pic>
            <p:nvPicPr>
              <p:cNvPr id="25" name="Ink 24"/>
              <p:cNvPicPr/>
              <p:nvPr/>
            </p:nvPicPr>
            <p:blipFill>
              <a:blip r:embed="rId6"/>
              <a:stretch>
                <a:fillRect/>
              </a:stretch>
            </p:blipFill>
            <p:spPr>
              <a:xfrm>
                <a:off x="4708314" y="4160320"/>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p14:cNvContentPartPr/>
              <p14:nvPr/>
            </p14:nvContentPartPr>
            <p14:xfrm>
              <a:off x="5851290" y="3842530"/>
              <a:ext cx="433588" cy="342630"/>
            </p14:xfrm>
          </p:contentPart>
        </mc:Choice>
        <mc:Fallback xmlns="">
          <p:pic>
            <p:nvPicPr>
              <p:cNvPr id="26" name="Ink 25"/>
              <p:cNvPicPr/>
              <p:nvPr/>
            </p:nvPicPr>
            <p:blipFill>
              <a:blip r:embed="rId34"/>
              <a:stretch>
                <a:fillRect/>
              </a:stretch>
            </p:blipFill>
            <p:spPr>
              <a:xfrm>
                <a:off x="5845168" y="3829920"/>
                <a:ext cx="450874" cy="36640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p14:cNvContentPartPr/>
              <p14:nvPr/>
            </p14:nvContentPartPr>
            <p14:xfrm>
              <a:off x="4083100" y="1361236"/>
              <a:ext cx="685800" cy="565200"/>
            </p14:xfrm>
          </p:contentPart>
        </mc:Choice>
        <mc:Fallback xmlns="">
          <p:pic>
            <p:nvPicPr>
              <p:cNvPr id="27" name="Ink 26"/>
              <p:cNvPicPr/>
              <p:nvPr/>
            </p:nvPicPr>
            <p:blipFill>
              <a:blip r:embed="rId6"/>
              <a:stretch>
                <a:fillRect/>
              </a:stretch>
            </p:blipFill>
            <p:spPr>
              <a:xfrm>
                <a:off x="4069060" y="133639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p14:cNvContentPartPr/>
              <p14:nvPr/>
            </p14:nvContentPartPr>
            <p14:xfrm>
              <a:off x="5091336" y="1340212"/>
              <a:ext cx="685800" cy="565200"/>
            </p14:xfrm>
          </p:contentPart>
        </mc:Choice>
        <mc:Fallback xmlns="">
          <p:pic>
            <p:nvPicPr>
              <p:cNvPr id="28" name="Ink 27"/>
              <p:cNvPicPr/>
              <p:nvPr/>
            </p:nvPicPr>
            <p:blipFill>
              <a:blip r:embed="rId6"/>
              <a:stretch>
                <a:fillRect/>
              </a:stretch>
            </p:blipFill>
            <p:spPr>
              <a:xfrm>
                <a:off x="5077296" y="131537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p14:cNvContentPartPr/>
              <p14:nvPr/>
            </p14:nvContentPartPr>
            <p14:xfrm>
              <a:off x="4426000" y="425196"/>
              <a:ext cx="1008236" cy="893992"/>
            </p14:xfrm>
          </p:contentPart>
        </mc:Choice>
        <mc:Fallback xmlns="">
          <p:pic>
            <p:nvPicPr>
              <p:cNvPr id="29" name="Ink 28"/>
              <p:cNvPicPr/>
              <p:nvPr/>
            </p:nvPicPr>
            <p:blipFill>
              <a:blip r:embed="rId8"/>
              <a:stretch>
                <a:fillRect/>
              </a:stretch>
            </p:blipFill>
            <p:spPr>
              <a:xfrm>
                <a:off x="4414841" y="400353"/>
                <a:ext cx="1041352"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p14:cNvContentPartPr/>
              <p14:nvPr/>
            </p14:nvContentPartPr>
            <p14:xfrm>
              <a:off x="3248882" y="1319188"/>
              <a:ext cx="685800" cy="565200"/>
            </p14:xfrm>
          </p:contentPart>
        </mc:Choice>
        <mc:Fallback xmlns="">
          <p:pic>
            <p:nvPicPr>
              <p:cNvPr id="30" name="Ink 29"/>
              <p:cNvPicPr/>
              <p:nvPr/>
            </p:nvPicPr>
            <p:blipFill>
              <a:blip r:embed="rId6"/>
              <a:stretch>
                <a:fillRect/>
              </a:stretch>
            </p:blipFill>
            <p:spPr>
              <a:xfrm>
                <a:off x="3234842" y="1294348"/>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p14:cNvContentPartPr/>
              <p14:nvPr/>
            </p14:nvContentPartPr>
            <p14:xfrm>
              <a:off x="2715072" y="-78860"/>
              <a:ext cx="1562510" cy="1323822"/>
            </p14:xfrm>
          </p:contentPart>
        </mc:Choice>
        <mc:Fallback xmlns="">
          <p:pic>
            <p:nvPicPr>
              <p:cNvPr id="31" name="Ink 30"/>
              <p:cNvPicPr/>
              <p:nvPr/>
            </p:nvPicPr>
            <p:blipFill>
              <a:blip r:embed="rId13"/>
              <a:stretch>
                <a:fillRect/>
              </a:stretch>
            </p:blipFill>
            <p:spPr>
              <a:xfrm>
                <a:off x="2698871" y="-116303"/>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p14:cNvContentPartPr/>
              <p14:nvPr/>
            </p14:nvContentPartPr>
            <p14:xfrm>
              <a:off x="4748436" y="1986466"/>
              <a:ext cx="685800" cy="565200"/>
            </p14:xfrm>
          </p:contentPart>
        </mc:Choice>
        <mc:Fallback xmlns="">
          <p:pic>
            <p:nvPicPr>
              <p:cNvPr id="32" name="Ink 31"/>
              <p:cNvPicPr/>
              <p:nvPr/>
            </p:nvPicPr>
            <p:blipFill>
              <a:blip r:embed="rId6"/>
              <a:stretch>
                <a:fillRect/>
              </a:stretch>
            </p:blipFill>
            <p:spPr>
              <a:xfrm>
                <a:off x="4734396" y="196162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p14:cNvContentPartPr/>
              <p14:nvPr/>
            </p14:nvContentPartPr>
            <p14:xfrm>
              <a:off x="5749220" y="885668"/>
              <a:ext cx="433588" cy="342630"/>
            </p14:xfrm>
          </p:contentPart>
        </mc:Choice>
        <mc:Fallback xmlns="">
          <p:pic>
            <p:nvPicPr>
              <p:cNvPr id="33" name="Ink 32"/>
              <p:cNvPicPr/>
              <p:nvPr/>
            </p:nvPicPr>
            <p:blipFill>
              <a:blip r:embed="rId24"/>
              <a:stretch>
                <a:fillRect/>
              </a:stretch>
            </p:blipFill>
            <p:spPr>
              <a:xfrm>
                <a:off x="5743098" y="873071"/>
                <a:ext cx="450874" cy="36638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p14:cNvContentPartPr/>
              <p14:nvPr/>
            </p14:nvContentPartPr>
            <p14:xfrm>
              <a:off x="-637728" y="5733256"/>
              <a:ext cx="1562510" cy="1323822"/>
            </p14:xfrm>
          </p:contentPart>
        </mc:Choice>
        <mc:Fallback xmlns="">
          <p:pic>
            <p:nvPicPr>
              <p:cNvPr id="34" name="Ink 33"/>
              <p:cNvPicPr/>
              <p:nvPr/>
            </p:nvPicPr>
            <p:blipFill>
              <a:blip r:embed="rId43"/>
              <a:stretch>
                <a:fillRect/>
              </a:stretch>
            </p:blipFill>
            <p:spPr>
              <a:xfrm>
                <a:off x="-653929" y="5695813"/>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p14:cNvContentPartPr/>
              <p14:nvPr/>
            </p14:nvContentPartPr>
            <p14:xfrm>
              <a:off x="7674896" y="1173552"/>
              <a:ext cx="685800" cy="565200"/>
            </p14:xfrm>
          </p:contentPart>
        </mc:Choice>
        <mc:Fallback xmlns="">
          <p:pic>
            <p:nvPicPr>
              <p:cNvPr id="35" name="Ink 34"/>
              <p:cNvPicPr/>
              <p:nvPr/>
            </p:nvPicPr>
            <p:blipFill>
              <a:blip r:embed="rId6"/>
              <a:stretch>
                <a:fillRect/>
              </a:stretch>
            </p:blipFill>
            <p:spPr>
              <a:xfrm>
                <a:off x="7660856" y="114871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Ink 35"/>
              <p14:cNvContentPartPr/>
              <p14:nvPr/>
            </p14:nvContentPartPr>
            <p14:xfrm>
              <a:off x="8683132" y="1152528"/>
              <a:ext cx="685800" cy="565200"/>
            </p14:xfrm>
          </p:contentPart>
        </mc:Choice>
        <mc:Fallback xmlns="">
          <p:pic>
            <p:nvPicPr>
              <p:cNvPr id="36" name="Ink 35"/>
              <p:cNvPicPr/>
              <p:nvPr/>
            </p:nvPicPr>
            <p:blipFill>
              <a:blip r:embed="rId6"/>
              <a:stretch>
                <a:fillRect/>
              </a:stretch>
            </p:blipFill>
            <p:spPr>
              <a:xfrm>
                <a:off x="8669092" y="1127688"/>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p14:cNvContentPartPr/>
              <p14:nvPr/>
            </p14:nvContentPartPr>
            <p14:xfrm>
              <a:off x="8017796" y="237512"/>
              <a:ext cx="1008236" cy="893992"/>
            </p14:xfrm>
          </p:contentPart>
        </mc:Choice>
        <mc:Fallback xmlns="">
          <p:pic>
            <p:nvPicPr>
              <p:cNvPr id="37" name="Ink 36"/>
              <p:cNvPicPr/>
              <p:nvPr/>
            </p:nvPicPr>
            <p:blipFill>
              <a:blip r:embed="rId47"/>
              <a:stretch>
                <a:fillRect/>
              </a:stretch>
            </p:blipFill>
            <p:spPr>
              <a:xfrm>
                <a:off x="8006633" y="212669"/>
                <a:ext cx="1041364"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Ink 37"/>
              <p14:cNvContentPartPr/>
              <p14:nvPr/>
            </p14:nvContentPartPr>
            <p14:xfrm>
              <a:off x="6840678" y="1024250"/>
              <a:ext cx="685800" cy="565200"/>
            </p14:xfrm>
          </p:contentPart>
        </mc:Choice>
        <mc:Fallback xmlns="">
          <p:pic>
            <p:nvPicPr>
              <p:cNvPr id="38" name="Ink 37"/>
              <p:cNvPicPr/>
              <p:nvPr/>
            </p:nvPicPr>
            <p:blipFill>
              <a:blip r:embed="rId6"/>
              <a:stretch>
                <a:fillRect/>
              </a:stretch>
            </p:blipFill>
            <p:spPr>
              <a:xfrm>
                <a:off x="6826638" y="999410"/>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p14:cNvContentPartPr/>
              <p14:nvPr/>
            </p14:nvContentPartPr>
            <p14:xfrm>
              <a:off x="6022846" y="-424399"/>
              <a:ext cx="1562510" cy="1323822"/>
            </p14:xfrm>
          </p:contentPart>
        </mc:Choice>
        <mc:Fallback xmlns="">
          <p:pic>
            <p:nvPicPr>
              <p:cNvPr id="39" name="Ink 38"/>
              <p:cNvPicPr/>
              <p:nvPr/>
            </p:nvPicPr>
            <p:blipFill>
              <a:blip r:embed="rId13"/>
              <a:stretch>
                <a:fillRect/>
              </a:stretch>
            </p:blipFill>
            <p:spPr>
              <a:xfrm>
                <a:off x="6006645" y="-461842"/>
                <a:ext cx="1611833" cy="139474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Ink 39"/>
              <p14:cNvContentPartPr/>
              <p14:nvPr/>
            </p14:nvContentPartPr>
            <p14:xfrm>
              <a:off x="8340232" y="1798782"/>
              <a:ext cx="685800" cy="565200"/>
            </p14:xfrm>
          </p:contentPart>
        </mc:Choice>
        <mc:Fallback xmlns="">
          <p:pic>
            <p:nvPicPr>
              <p:cNvPr id="40" name="Ink 39"/>
              <p:cNvPicPr/>
              <p:nvPr/>
            </p:nvPicPr>
            <p:blipFill>
              <a:blip r:embed="rId6"/>
              <a:stretch>
                <a:fillRect/>
              </a:stretch>
            </p:blipFill>
            <p:spPr>
              <a:xfrm>
                <a:off x="8326192" y="1773942"/>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p14:cNvContentPartPr/>
              <p14:nvPr/>
            </p14:nvContentPartPr>
            <p14:xfrm>
              <a:off x="9469168" y="1456152"/>
              <a:ext cx="433588" cy="342630"/>
            </p14:xfrm>
          </p:contentPart>
        </mc:Choice>
        <mc:Fallback xmlns="">
          <p:pic>
            <p:nvPicPr>
              <p:cNvPr id="41" name="Ink 40"/>
              <p:cNvPicPr/>
              <p:nvPr/>
            </p:nvPicPr>
            <p:blipFill>
              <a:blip r:embed="rId52"/>
              <a:stretch>
                <a:fillRect/>
              </a:stretch>
            </p:blipFill>
            <p:spPr>
              <a:xfrm>
                <a:off x="9463051" y="1443555"/>
                <a:ext cx="450860" cy="36638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 name="Ink 2"/>
              <p14:cNvContentPartPr/>
              <p14:nvPr/>
            </p14:nvContentPartPr>
            <p14:xfrm>
              <a:off x="0" y="42840"/>
              <a:ext cx="7905240" cy="4826520"/>
            </p14:xfrm>
          </p:contentPart>
        </mc:Choice>
        <mc:Fallback xmlns="">
          <p:pic>
            <p:nvPicPr>
              <p:cNvPr id="3" name="Ink 2"/>
              <p:cNvPicPr/>
              <p:nvPr/>
            </p:nvPicPr>
            <p:blipFill>
              <a:blip r:embed="rId54"/>
              <a:stretch>
                <a:fillRect/>
              </a:stretch>
            </p:blipFill>
            <p:spPr>
              <a:xfrm>
                <a:off x="-16920" y="28800"/>
                <a:ext cx="7937280" cy="4844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p14:cNvContentPartPr/>
              <p14:nvPr/>
            </p14:nvContentPartPr>
            <p14:xfrm>
              <a:off x="1786896" y="6132954"/>
              <a:ext cx="685800" cy="565200"/>
            </p14:xfrm>
          </p:contentPart>
        </mc:Choice>
        <mc:Fallback xmlns="">
          <p:pic>
            <p:nvPicPr>
              <p:cNvPr id="42" name="Ink 41"/>
              <p:cNvPicPr/>
              <p:nvPr/>
            </p:nvPicPr>
            <p:blipFill>
              <a:blip r:embed="rId6"/>
              <a:stretch>
                <a:fillRect/>
              </a:stretch>
            </p:blipFill>
            <p:spPr>
              <a:xfrm>
                <a:off x="1772856" y="6108114"/>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p14:cNvContentPartPr/>
              <p14:nvPr/>
            </p14:nvContentPartPr>
            <p14:xfrm>
              <a:off x="2795132" y="6111930"/>
              <a:ext cx="685800" cy="565200"/>
            </p14:xfrm>
          </p:contentPart>
        </mc:Choice>
        <mc:Fallback xmlns="">
          <p:pic>
            <p:nvPicPr>
              <p:cNvPr id="43" name="Ink 42"/>
              <p:cNvPicPr/>
              <p:nvPr/>
            </p:nvPicPr>
            <p:blipFill>
              <a:blip r:embed="rId6"/>
              <a:stretch>
                <a:fillRect/>
              </a:stretch>
            </p:blipFill>
            <p:spPr>
              <a:xfrm>
                <a:off x="2781092" y="6087090"/>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Ink 43"/>
              <p14:cNvContentPartPr/>
              <p14:nvPr/>
            </p14:nvContentPartPr>
            <p14:xfrm>
              <a:off x="2129796" y="5196914"/>
              <a:ext cx="1008236" cy="893992"/>
            </p14:xfrm>
          </p:contentPart>
        </mc:Choice>
        <mc:Fallback xmlns="">
          <p:pic>
            <p:nvPicPr>
              <p:cNvPr id="44" name="Ink 43"/>
              <p:cNvPicPr/>
              <p:nvPr/>
            </p:nvPicPr>
            <p:blipFill>
              <a:blip r:embed="rId8"/>
              <a:stretch>
                <a:fillRect/>
              </a:stretch>
            </p:blipFill>
            <p:spPr>
              <a:xfrm>
                <a:off x="2118637" y="5172071"/>
                <a:ext cx="1041352" cy="94115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p14:cNvContentPartPr/>
              <p14:nvPr/>
            </p14:nvContentPartPr>
            <p14:xfrm>
              <a:off x="952678" y="6090906"/>
              <a:ext cx="685800" cy="565200"/>
            </p14:xfrm>
          </p:contentPart>
        </mc:Choice>
        <mc:Fallback xmlns="">
          <p:pic>
            <p:nvPicPr>
              <p:cNvPr id="45" name="Ink 44"/>
              <p:cNvPicPr/>
              <p:nvPr/>
            </p:nvPicPr>
            <p:blipFill>
              <a:blip r:embed="rId6"/>
              <a:stretch>
                <a:fillRect/>
              </a:stretch>
            </p:blipFill>
            <p:spPr>
              <a:xfrm>
                <a:off x="938638" y="6066066"/>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Ink 53"/>
              <p14:cNvContentPartPr/>
              <p14:nvPr/>
            </p14:nvContentPartPr>
            <p14:xfrm>
              <a:off x="7674896" y="3480690"/>
              <a:ext cx="1562510" cy="467022"/>
            </p14:xfrm>
          </p:contentPart>
        </mc:Choice>
        <mc:Fallback xmlns="">
          <p:pic>
            <p:nvPicPr>
              <p:cNvPr id="54" name="Ink 53"/>
              <p:cNvPicPr/>
              <p:nvPr/>
            </p:nvPicPr>
            <p:blipFill>
              <a:blip r:embed="rId60"/>
              <a:stretch>
                <a:fillRect/>
              </a:stretch>
            </p:blipFill>
            <p:spPr>
              <a:xfrm>
                <a:off x="7667695" y="3473488"/>
                <a:ext cx="1602833" cy="50771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 name="Ink 55"/>
              <p14:cNvContentPartPr/>
              <p14:nvPr/>
            </p14:nvContentPartPr>
            <p14:xfrm>
              <a:off x="7688936" y="2623890"/>
              <a:ext cx="1444070" cy="980382"/>
            </p14:xfrm>
          </p:contentPart>
        </mc:Choice>
        <mc:Fallback xmlns="">
          <p:pic>
            <p:nvPicPr>
              <p:cNvPr id="56" name="Ink 55"/>
              <p:cNvPicPr/>
              <p:nvPr/>
            </p:nvPicPr>
            <p:blipFill>
              <a:blip r:embed="rId62"/>
              <a:stretch>
                <a:fillRect/>
              </a:stretch>
            </p:blipFill>
            <p:spPr>
              <a:xfrm>
                <a:off x="7659054" y="2586446"/>
                <a:ext cx="1511395" cy="1025027"/>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Ink 49"/>
              <p14:cNvContentPartPr/>
              <p14:nvPr/>
            </p14:nvContentPartPr>
            <p14:xfrm>
              <a:off x="7956416" y="3017730"/>
              <a:ext cx="398990" cy="335262"/>
            </p14:xfrm>
          </p:contentPart>
        </mc:Choice>
        <mc:Fallback xmlns="">
          <p:pic>
            <p:nvPicPr>
              <p:cNvPr id="50" name="Ink 49"/>
              <p:cNvPicPr/>
              <p:nvPr/>
            </p:nvPicPr>
            <p:blipFill>
              <a:blip r:embed="rId64"/>
              <a:stretch>
                <a:fillRect/>
              </a:stretch>
            </p:blipFill>
            <p:spPr>
              <a:xfrm>
                <a:off x="7944533" y="2995403"/>
                <a:ext cx="418435" cy="36803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p14:cNvContentPartPr/>
              <p14:nvPr/>
            </p14:nvContentPartPr>
            <p14:xfrm>
              <a:off x="7991696" y="2909010"/>
              <a:ext cx="260390" cy="365502"/>
            </p14:xfrm>
          </p:contentPart>
        </mc:Choice>
        <mc:Fallback xmlns="">
          <p:pic>
            <p:nvPicPr>
              <p:cNvPr id="46" name="Ink 45"/>
              <p:cNvPicPr/>
              <p:nvPr/>
            </p:nvPicPr>
            <p:blipFill>
              <a:blip r:embed="rId66"/>
              <a:stretch>
                <a:fillRect/>
              </a:stretch>
            </p:blipFill>
            <p:spPr>
              <a:xfrm>
                <a:off x="7977290" y="2895686"/>
                <a:ext cx="281999" cy="38602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p14:cNvContentPartPr/>
              <p14:nvPr/>
            </p14:nvContentPartPr>
            <p14:xfrm>
              <a:off x="2452232" y="6758184"/>
              <a:ext cx="685800" cy="565200"/>
            </p14:xfrm>
          </p:contentPart>
        </mc:Choice>
        <mc:Fallback xmlns="">
          <p:pic>
            <p:nvPicPr>
              <p:cNvPr id="47" name="Ink 46"/>
              <p:cNvPicPr/>
              <p:nvPr/>
            </p:nvPicPr>
            <p:blipFill>
              <a:blip r:embed="rId6"/>
              <a:stretch>
                <a:fillRect/>
              </a:stretch>
            </p:blipFill>
            <p:spPr>
              <a:xfrm>
                <a:off x="2438192" y="6733344"/>
                <a:ext cx="7218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p14:cNvContentPartPr/>
              <p14:nvPr/>
            </p14:nvContentPartPr>
            <p14:xfrm>
              <a:off x="3581168" y="6415554"/>
              <a:ext cx="433588" cy="342630"/>
            </p14:xfrm>
          </p:contentPart>
        </mc:Choice>
        <mc:Fallback xmlns="">
          <p:pic>
            <p:nvPicPr>
              <p:cNvPr id="48" name="Ink 47"/>
              <p:cNvPicPr/>
              <p:nvPr/>
            </p:nvPicPr>
            <p:blipFill>
              <a:blip r:embed="rId24"/>
              <a:stretch>
                <a:fillRect/>
              </a:stretch>
            </p:blipFill>
            <p:spPr>
              <a:xfrm>
                <a:off x="3575046" y="6402957"/>
                <a:ext cx="450874" cy="366384"/>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p14:cNvContentPartPr/>
              <p14:nvPr/>
            </p14:nvContentPartPr>
            <p14:xfrm>
              <a:off x="1187500" y="3788976"/>
              <a:ext cx="685800" cy="565200"/>
            </p14:xfrm>
          </p:contentPart>
        </mc:Choice>
        <mc:Fallback xmlns="">
          <p:pic>
            <p:nvPicPr>
              <p:cNvPr id="49" name="Ink 48"/>
              <p:cNvPicPr/>
              <p:nvPr/>
            </p:nvPicPr>
            <p:blipFill>
              <a:blip r:embed="rId70"/>
              <a:stretch>
                <a:fillRect/>
              </a:stretch>
            </p:blipFill>
            <p:spPr>
              <a:xfrm>
                <a:off x="1173460" y="3764136"/>
                <a:ext cx="721800" cy="612360"/>
              </a:xfrm>
              <a:prstGeom prst="rect">
                <a:avLst/>
              </a:prstGeom>
            </p:spPr>
          </p:pic>
        </mc:Fallback>
      </mc:AlternateContent>
      <p:grpSp>
        <p:nvGrpSpPr>
          <p:cNvPr id="2" name="Group 1"/>
          <p:cNvGrpSpPr/>
          <p:nvPr/>
        </p:nvGrpSpPr>
        <p:grpSpPr>
          <a:xfrm>
            <a:off x="1475656" y="3788976"/>
            <a:ext cx="2664296" cy="1606228"/>
            <a:chOff x="1475656" y="3788976"/>
            <a:chExt cx="2664296" cy="1606228"/>
          </a:xfrm>
        </p:grpSpPr>
        <p:cxnSp>
          <p:nvCxnSpPr>
            <p:cNvPr id="52" name="Straight Connector 51"/>
            <p:cNvCxnSpPr/>
            <p:nvPr/>
          </p:nvCxnSpPr>
          <p:spPr>
            <a:xfrm>
              <a:off x="1907704" y="3788976"/>
              <a:ext cx="2232248" cy="139014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75656" y="4484046"/>
              <a:ext cx="2520280" cy="91115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594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3000" accel="50000" decel="50000" fill="hold" nodeType="afterEffect">
                                  <p:stCondLst>
                                    <p:cond delay="0"/>
                                  </p:stCondLst>
                                  <p:childTnLst>
                                    <p:animMotion origin="layout" path="M 1.11111E-6 8.67362E-19 C 0.00156 -0.0213 -0.00243 -0.04005 0.01458 -0.025 C 0.01597 -0.01944 0.01736 -0.01389 0.01875 -0.00833 C 0.01944 -0.00556 0.02083 8.67362E-19 0.02083 8.67362E-19 C 0.02292 -0.02847 0.01806 -0.03426 0.0375 -0.02778 C 0.03819 -0.025 0.03906 -0.02222 0.03958 -0.01944 C 0.04045 -0.01574 0.04167 -0.00833 0.04167 -0.00833 C 0.0467 -0.0287 0.04149 -0.02361 0.05417 -0.02778 C 0.05625 -0.02685 0.0592 -0.02731 0.06042 -0.025 C 0.06302 -0.02014 0.06458 -0.00833 0.06458 -0.00833 C 0.06389 -0.00556 0.06441 -0.00139 0.0625 8.67362E-19 C 0.05816 0.00301 0.05278 0.00278 0.04792 0.00278 C 0.03194 0.00278 0.01597 0.00093 1.11111E-6 8.67362E-19 Z " pathEditMode="relative" ptsTypes="fffffffffffff">
                                      <p:cBhvr>
                                        <p:cTn id="6" dur="2000" fill="hold"/>
                                        <p:tgtEl>
                                          <p:spTgt spid="49"/>
                                        </p:tgtEl>
                                        <p:attrNameLst>
                                          <p:attrName>ppt_x</p:attrName>
                                          <p:attrName>ppt_y</p:attrName>
                                        </p:attrNameLst>
                                      </p:cBhvr>
                                    </p:animMotion>
                                  </p:childTnLst>
                                </p:cTn>
                              </p:par>
                              <p:par>
                                <p:cTn id="7" presetID="35" presetClass="emph" presetSubtype="0" repeatCount="3000" fill="hold" nodeType="withEffect">
                                  <p:stCondLst>
                                    <p:cond delay="0"/>
                                  </p:stCondLst>
                                  <p:childTnLst>
                                    <p:anim calcmode="discrete" valueType="str">
                                      <p:cBhvr>
                                        <p:cTn id="8"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hidden="1"/>
          <p:cNvSpPr/>
          <p:nvPr/>
        </p:nvSpPr>
        <p:spPr>
          <a:xfrm>
            <a:off x="431448" y="368592"/>
            <a:ext cx="6300840" cy="3960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7" name="PPTZoomOutShape201406151419091270"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536"/>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PTZoomOutShape201406151419385030" hidden="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PTZoomOutShape201406151420103160" hidden="1"/>
          <p:cNvPicPr>
            <a:picLocks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4" name="PPTZoomOutShape201406151424376989" hidden="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5" name="PPTZoomOutShape20140615142530258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105914"/>
      </p:ext>
    </p:extLst>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rot="18126647">
            <a:off x="1321130" y="1894473"/>
            <a:ext cx="2508324" cy="1742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grpSp>
        <p:nvGrpSpPr>
          <p:cNvPr id="4" name="Group 3"/>
          <p:cNvGrpSpPr/>
          <p:nvPr/>
        </p:nvGrpSpPr>
        <p:grpSpPr>
          <a:xfrm rot="18111001">
            <a:off x="1587475" y="2333470"/>
            <a:ext cx="1937946" cy="857040"/>
            <a:chOff x="2849334" y="4732200"/>
            <a:chExt cx="1937946" cy="857040"/>
          </a:xfrm>
        </p:grpSpPr>
        <p:sp>
          <p:nvSpPr>
            <p:cNvPr id="5" name="Rectangle 4"/>
            <p:cNvSpPr/>
            <p:nvPr/>
          </p:nvSpPr>
          <p:spPr>
            <a:xfrm>
              <a:off x="3859132" y="5229200"/>
              <a:ext cx="604910" cy="360040"/>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 name="Isosceles Triangle 5"/>
            <p:cNvSpPr/>
            <p:nvPr/>
          </p:nvSpPr>
          <p:spPr>
            <a:xfrm rot="21304542">
              <a:off x="3697216" y="4902755"/>
              <a:ext cx="907366" cy="288032"/>
            </a:xfrm>
            <a:prstGeom prst="triangl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 name="Isosceles Triangle 6"/>
            <p:cNvSpPr/>
            <p:nvPr/>
          </p:nvSpPr>
          <p:spPr>
            <a:xfrm>
              <a:off x="2849334" y="5299019"/>
              <a:ext cx="907366" cy="288032"/>
            </a:xfrm>
            <a:prstGeom prst="triangle">
              <a:avLst/>
            </a:prstGeom>
            <a:solidFill>
              <a:schemeClr val="bg1"/>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8" name="Arc 7"/>
            <p:cNvSpPr/>
            <p:nvPr/>
          </p:nvSpPr>
          <p:spPr>
            <a:xfrm>
              <a:off x="3419872" y="4978266"/>
              <a:ext cx="404887" cy="501867"/>
            </a:xfrm>
            <a:prstGeom prst="arc">
              <a:avLst>
                <a:gd name="adj1" fmla="val 10844438"/>
                <a:gd name="adj2" fmla="val 18637703"/>
              </a:avLst>
            </a:prstGeom>
            <a:ln w="38100">
              <a:solidFill>
                <a:srgbClr val="0070C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prstClr val="black"/>
                </a:solidFill>
              </a:endParaRPr>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3963600" y="4732200"/>
                <a:ext cx="823680" cy="486360"/>
              </p14:xfrm>
            </p:contentPart>
          </mc:Choice>
          <mc:Fallback xmlns="">
            <p:pic>
              <p:nvPicPr>
                <p:cNvPr id="12" name="Ink 11"/>
                <p:cNvPicPr/>
                <p:nvPr/>
              </p:nvPicPr>
              <p:blipFill>
                <a:blip r:embed="rId4"/>
                <a:stretch>
                  <a:fillRect/>
                </a:stretch>
              </p:blipFill>
              <p:spPr>
                <a:xfrm>
                  <a:off x="3943800" y="4708800"/>
                  <a:ext cx="860040" cy="51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3983980" y="5373336"/>
              <a:ext cx="1659240" cy="1195920"/>
            </p14:xfrm>
          </p:contentPart>
        </mc:Choice>
        <mc:Fallback xmlns="">
          <p:pic>
            <p:nvPicPr>
              <p:cNvPr id="10" name="Ink 9"/>
              <p:cNvPicPr/>
              <p:nvPr/>
            </p:nvPicPr>
            <p:blipFill>
              <a:blip r:embed="rId6"/>
              <a:stretch>
                <a:fillRect/>
              </a:stretch>
            </p:blipFill>
            <p:spPr>
              <a:xfrm>
                <a:off x="3963820" y="5348136"/>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4499992" y="4509120"/>
              <a:ext cx="1659240" cy="1195920"/>
            </p14:xfrm>
          </p:contentPart>
        </mc:Choice>
        <mc:Fallback xmlns="">
          <p:pic>
            <p:nvPicPr>
              <p:cNvPr id="11" name="Ink 10"/>
              <p:cNvPicPr/>
              <p:nvPr/>
            </p:nvPicPr>
            <p:blipFill>
              <a:blip r:embed="rId8"/>
              <a:stretch>
                <a:fillRect/>
              </a:stretch>
            </p:blipFill>
            <p:spPr>
              <a:xfrm>
                <a:off x="4479832" y="4483920"/>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5076056" y="3717032"/>
              <a:ext cx="1659240" cy="1195920"/>
            </p14:xfrm>
          </p:contentPart>
        </mc:Choice>
        <mc:Fallback xmlns="">
          <p:pic>
            <p:nvPicPr>
              <p:cNvPr id="12" name="Ink 11"/>
              <p:cNvPicPr/>
              <p:nvPr/>
            </p:nvPicPr>
            <p:blipFill>
              <a:blip r:embed="rId8"/>
              <a:stretch>
                <a:fillRect/>
              </a:stretch>
            </p:blipFill>
            <p:spPr>
              <a:xfrm>
                <a:off x="5055896" y="3691832"/>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5731852" y="2900365"/>
              <a:ext cx="1659240" cy="1195920"/>
            </p14:xfrm>
          </p:contentPart>
        </mc:Choice>
        <mc:Fallback xmlns="">
          <p:pic>
            <p:nvPicPr>
              <p:cNvPr id="13" name="Ink 12"/>
              <p:cNvPicPr/>
              <p:nvPr/>
            </p:nvPicPr>
            <p:blipFill>
              <a:blip r:embed="rId8"/>
              <a:stretch>
                <a:fillRect/>
              </a:stretch>
            </p:blipFill>
            <p:spPr>
              <a:xfrm>
                <a:off x="5711692" y="2875165"/>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p14:cNvContentPartPr/>
              <p14:nvPr/>
            </p14:nvContentPartPr>
            <p14:xfrm>
              <a:off x="5418244" y="6165424"/>
              <a:ext cx="1659240" cy="1195920"/>
            </p14:xfrm>
          </p:contentPart>
        </mc:Choice>
        <mc:Fallback xmlns="">
          <p:pic>
            <p:nvPicPr>
              <p:cNvPr id="14" name="Ink 13"/>
              <p:cNvPicPr/>
              <p:nvPr/>
            </p:nvPicPr>
            <p:blipFill>
              <a:blip r:embed="rId8"/>
              <a:stretch>
                <a:fillRect/>
              </a:stretch>
            </p:blipFill>
            <p:spPr>
              <a:xfrm>
                <a:off x="5398084" y="6140224"/>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5934256" y="5301208"/>
              <a:ext cx="1659240" cy="1195920"/>
            </p14:xfrm>
          </p:contentPart>
        </mc:Choice>
        <mc:Fallback xmlns="">
          <p:pic>
            <p:nvPicPr>
              <p:cNvPr id="15" name="Ink 14"/>
              <p:cNvPicPr/>
              <p:nvPr/>
            </p:nvPicPr>
            <p:blipFill>
              <a:blip r:embed="rId8"/>
              <a:stretch>
                <a:fillRect/>
              </a:stretch>
            </p:blipFill>
            <p:spPr>
              <a:xfrm>
                <a:off x="5914096" y="5276008"/>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6510320" y="4509120"/>
              <a:ext cx="1659240" cy="1195920"/>
            </p14:xfrm>
          </p:contentPart>
        </mc:Choice>
        <mc:Fallback xmlns="">
          <p:pic>
            <p:nvPicPr>
              <p:cNvPr id="16" name="Ink 15"/>
              <p:cNvPicPr/>
              <p:nvPr/>
            </p:nvPicPr>
            <p:blipFill>
              <a:blip r:embed="rId8"/>
              <a:stretch>
                <a:fillRect/>
              </a:stretch>
            </p:blipFill>
            <p:spPr>
              <a:xfrm>
                <a:off x="6490160" y="4483920"/>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p14:cNvContentPartPr/>
              <p14:nvPr/>
            </p14:nvContentPartPr>
            <p14:xfrm>
              <a:off x="7166116" y="3692453"/>
              <a:ext cx="1659240" cy="1195920"/>
            </p14:xfrm>
          </p:contentPart>
        </mc:Choice>
        <mc:Fallback xmlns="">
          <p:pic>
            <p:nvPicPr>
              <p:cNvPr id="17" name="Ink 16"/>
              <p:cNvPicPr/>
              <p:nvPr/>
            </p:nvPicPr>
            <p:blipFill>
              <a:blip r:embed="rId8"/>
              <a:stretch>
                <a:fillRect/>
              </a:stretch>
            </p:blipFill>
            <p:spPr>
              <a:xfrm>
                <a:off x="7145956" y="3667253"/>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p14:cNvContentPartPr/>
              <p14:nvPr/>
            </p14:nvContentPartPr>
            <p14:xfrm rot="17822329">
              <a:off x="1315734" y="3818973"/>
              <a:ext cx="953336" cy="1200088"/>
            </p14:xfrm>
          </p:contentPart>
        </mc:Choice>
        <mc:Fallback xmlns="">
          <p:pic>
            <p:nvPicPr>
              <p:cNvPr id="18" name="Ink 17"/>
              <p:cNvPicPr/>
              <p:nvPr/>
            </p:nvPicPr>
            <p:blipFill>
              <a:blip r:embed="rId16"/>
              <a:stretch>
                <a:fillRect/>
              </a:stretch>
            </p:blipFill>
            <p:spPr>
              <a:xfrm rot="17822329">
                <a:off x="1294493" y="3808531"/>
                <a:ext cx="994018" cy="1229613"/>
              </a:xfrm>
              <a:prstGeom prst="rect">
                <a:avLst/>
              </a:prstGeom>
            </p:spPr>
          </p:pic>
        </mc:Fallback>
      </mc:AlternateContent>
      <p:grpSp>
        <p:nvGrpSpPr>
          <p:cNvPr id="20" name="[Group 3]"/>
          <p:cNvGrpSpPr/>
          <p:nvPr/>
        </p:nvGrpSpPr>
        <p:grpSpPr>
          <a:xfrm>
            <a:off x="4211952" y="567114"/>
            <a:ext cx="4361019" cy="1382514"/>
            <a:chOff x="3159508" y="4884937"/>
            <a:chExt cx="4361019" cy="1382514"/>
          </a:xfrm>
          <a:effectLst>
            <a:outerShdw blurRad="50800" dist="38100" algn="l" rotWithShape="0">
              <a:prstClr val="black">
                <a:alpha val="40000"/>
              </a:prstClr>
            </a:outerShdw>
          </a:effectLst>
        </p:grpSpPr>
        <p:sp>
          <p:nvSpPr>
            <p:cNvPr id="21" name="Freeform 20"/>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Animate to get attention. </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23" name="Rectangle 22"/>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61711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92358" y="1511595"/>
            <a:ext cx="7632998" cy="5849749"/>
            <a:chOff x="1192358" y="1511595"/>
            <a:chExt cx="7632998" cy="5849749"/>
          </a:xfrm>
        </p:grpSpPr>
        <p:sp>
          <p:nvSpPr>
            <p:cNvPr id="19" name="Rectangle 18"/>
            <p:cNvSpPr/>
            <p:nvPr/>
          </p:nvSpPr>
          <p:spPr>
            <a:xfrm rot="18126647">
              <a:off x="1321130" y="1894473"/>
              <a:ext cx="2508324" cy="1742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grpSp>
          <p:nvGrpSpPr>
            <p:cNvPr id="4" name="Group 3"/>
            <p:cNvGrpSpPr/>
            <p:nvPr/>
          </p:nvGrpSpPr>
          <p:grpSpPr>
            <a:xfrm rot="18111001">
              <a:off x="1587475" y="2333470"/>
              <a:ext cx="1937946" cy="857040"/>
              <a:chOff x="2849334" y="4732200"/>
              <a:chExt cx="1937946" cy="857040"/>
            </a:xfrm>
          </p:grpSpPr>
          <p:sp>
            <p:nvSpPr>
              <p:cNvPr id="5" name="Rectangle 4"/>
              <p:cNvSpPr/>
              <p:nvPr/>
            </p:nvSpPr>
            <p:spPr>
              <a:xfrm>
                <a:off x="3859132" y="5229200"/>
                <a:ext cx="604910" cy="360040"/>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 name="Isosceles Triangle 5"/>
              <p:cNvSpPr/>
              <p:nvPr/>
            </p:nvSpPr>
            <p:spPr>
              <a:xfrm rot="21304542">
                <a:off x="3697216" y="4902755"/>
                <a:ext cx="907366" cy="288032"/>
              </a:xfrm>
              <a:prstGeom prst="triangl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 name="Isosceles Triangle 6"/>
              <p:cNvSpPr/>
              <p:nvPr/>
            </p:nvSpPr>
            <p:spPr>
              <a:xfrm>
                <a:off x="2849334" y="5299019"/>
                <a:ext cx="907366" cy="288032"/>
              </a:xfrm>
              <a:prstGeom prst="triangle">
                <a:avLst/>
              </a:prstGeom>
              <a:solidFill>
                <a:schemeClr val="bg1"/>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8" name="Arc 7"/>
              <p:cNvSpPr/>
              <p:nvPr/>
            </p:nvSpPr>
            <p:spPr>
              <a:xfrm>
                <a:off x="3419872" y="4978266"/>
                <a:ext cx="404887" cy="501867"/>
              </a:xfrm>
              <a:prstGeom prst="arc">
                <a:avLst>
                  <a:gd name="adj1" fmla="val 10844438"/>
                  <a:gd name="adj2" fmla="val 18637703"/>
                </a:avLst>
              </a:prstGeom>
              <a:ln w="38100">
                <a:solidFill>
                  <a:srgbClr val="0070C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prstClr val="black"/>
                  </a:solidFill>
                </a:endParaRPr>
              </a:p>
            </p:txBody>
          </p:sp>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3963600" y="4732200"/>
                  <a:ext cx="823680" cy="486360"/>
                </p14:xfrm>
              </p:contentPart>
            </mc:Choice>
            <mc:Fallback xmlns="">
              <p:pic>
                <p:nvPicPr>
                  <p:cNvPr id="12" name="Ink 11"/>
                  <p:cNvPicPr/>
                  <p:nvPr/>
                </p:nvPicPr>
                <p:blipFill>
                  <a:blip r:embed="rId6"/>
                  <a:stretch>
                    <a:fillRect/>
                  </a:stretch>
                </p:blipFill>
                <p:spPr>
                  <a:xfrm>
                    <a:off x="3943800" y="4708800"/>
                    <a:ext cx="860040" cy="51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3983980" y="5373336"/>
                <a:ext cx="1659240" cy="1195920"/>
              </p14:xfrm>
            </p:contentPart>
          </mc:Choice>
          <mc:Fallback xmlns="">
            <p:pic>
              <p:nvPicPr>
                <p:cNvPr id="10" name="Ink 9"/>
                <p:cNvPicPr/>
                <p:nvPr/>
              </p:nvPicPr>
              <p:blipFill>
                <a:blip r:embed="rId8"/>
                <a:stretch>
                  <a:fillRect/>
                </a:stretch>
              </p:blipFill>
              <p:spPr>
                <a:xfrm>
                  <a:off x="3963820" y="5348136"/>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4499992" y="4509120"/>
                <a:ext cx="1659240" cy="1195920"/>
              </p14:xfrm>
            </p:contentPart>
          </mc:Choice>
          <mc:Fallback xmlns="">
            <p:pic>
              <p:nvPicPr>
                <p:cNvPr id="11" name="Ink 10"/>
                <p:cNvPicPr/>
                <p:nvPr/>
              </p:nvPicPr>
              <p:blipFill>
                <a:blip r:embed="rId10"/>
                <a:stretch>
                  <a:fillRect/>
                </a:stretch>
              </p:blipFill>
              <p:spPr>
                <a:xfrm>
                  <a:off x="4479832" y="4483920"/>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p14:cNvContentPartPr/>
                <p14:nvPr/>
              </p14:nvContentPartPr>
              <p14:xfrm>
                <a:off x="5076056" y="3717032"/>
                <a:ext cx="1659240" cy="1195920"/>
              </p14:xfrm>
            </p:contentPart>
          </mc:Choice>
          <mc:Fallback xmlns="">
            <p:pic>
              <p:nvPicPr>
                <p:cNvPr id="12" name="Ink 11"/>
                <p:cNvPicPr/>
                <p:nvPr/>
              </p:nvPicPr>
              <p:blipFill>
                <a:blip r:embed="rId10"/>
                <a:stretch>
                  <a:fillRect/>
                </a:stretch>
              </p:blipFill>
              <p:spPr>
                <a:xfrm>
                  <a:off x="5055896" y="3691832"/>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p14:cNvContentPartPr/>
                <p14:nvPr/>
              </p14:nvContentPartPr>
              <p14:xfrm>
                <a:off x="5731852" y="2900365"/>
                <a:ext cx="1659240" cy="1195920"/>
              </p14:xfrm>
            </p:contentPart>
          </mc:Choice>
          <mc:Fallback xmlns="">
            <p:pic>
              <p:nvPicPr>
                <p:cNvPr id="13" name="Ink 12"/>
                <p:cNvPicPr/>
                <p:nvPr/>
              </p:nvPicPr>
              <p:blipFill>
                <a:blip r:embed="rId10"/>
                <a:stretch>
                  <a:fillRect/>
                </a:stretch>
              </p:blipFill>
              <p:spPr>
                <a:xfrm>
                  <a:off x="5711692" y="2875165"/>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p14:cNvContentPartPr/>
                <p14:nvPr/>
              </p14:nvContentPartPr>
              <p14:xfrm>
                <a:off x="5418244" y="6165424"/>
                <a:ext cx="1659240" cy="1195920"/>
              </p14:xfrm>
            </p:contentPart>
          </mc:Choice>
          <mc:Fallback xmlns="">
            <p:pic>
              <p:nvPicPr>
                <p:cNvPr id="14" name="Ink 13"/>
                <p:cNvPicPr/>
                <p:nvPr/>
              </p:nvPicPr>
              <p:blipFill>
                <a:blip r:embed="rId10"/>
                <a:stretch>
                  <a:fillRect/>
                </a:stretch>
              </p:blipFill>
              <p:spPr>
                <a:xfrm>
                  <a:off x="5398084" y="6140224"/>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p14:cNvContentPartPr/>
                <p14:nvPr/>
              </p14:nvContentPartPr>
              <p14:xfrm>
                <a:off x="5934256" y="5301208"/>
                <a:ext cx="1659240" cy="1195920"/>
              </p14:xfrm>
            </p:contentPart>
          </mc:Choice>
          <mc:Fallback xmlns="">
            <p:pic>
              <p:nvPicPr>
                <p:cNvPr id="15" name="Ink 14"/>
                <p:cNvPicPr/>
                <p:nvPr/>
              </p:nvPicPr>
              <p:blipFill>
                <a:blip r:embed="rId10"/>
                <a:stretch>
                  <a:fillRect/>
                </a:stretch>
              </p:blipFill>
              <p:spPr>
                <a:xfrm>
                  <a:off x="5914096" y="5276008"/>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p14:cNvContentPartPr/>
                <p14:nvPr/>
              </p14:nvContentPartPr>
              <p14:xfrm>
                <a:off x="6510320" y="4509120"/>
                <a:ext cx="1659240" cy="1195920"/>
              </p14:xfrm>
            </p:contentPart>
          </mc:Choice>
          <mc:Fallback xmlns="">
            <p:pic>
              <p:nvPicPr>
                <p:cNvPr id="16" name="Ink 15"/>
                <p:cNvPicPr/>
                <p:nvPr/>
              </p:nvPicPr>
              <p:blipFill>
                <a:blip r:embed="rId10"/>
                <a:stretch>
                  <a:fillRect/>
                </a:stretch>
              </p:blipFill>
              <p:spPr>
                <a:xfrm>
                  <a:off x="6490160" y="4483920"/>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p14:cNvContentPartPr/>
                <p14:nvPr/>
              </p14:nvContentPartPr>
              <p14:xfrm>
                <a:off x="7166116" y="3692453"/>
                <a:ext cx="1659240" cy="1195920"/>
              </p14:xfrm>
            </p:contentPart>
          </mc:Choice>
          <mc:Fallback xmlns="">
            <p:pic>
              <p:nvPicPr>
                <p:cNvPr id="17" name="Ink 16"/>
                <p:cNvPicPr/>
                <p:nvPr/>
              </p:nvPicPr>
              <p:blipFill>
                <a:blip r:embed="rId10"/>
                <a:stretch>
                  <a:fillRect/>
                </a:stretch>
              </p:blipFill>
              <p:spPr>
                <a:xfrm>
                  <a:off x="7145956" y="3667253"/>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p14:cNvContentPartPr/>
                <p14:nvPr/>
              </p14:nvContentPartPr>
              <p14:xfrm rot="17822329">
                <a:off x="1315734" y="3818973"/>
                <a:ext cx="953336" cy="1200088"/>
              </p14:xfrm>
            </p:contentPart>
          </mc:Choice>
          <mc:Fallback xmlns="">
            <p:pic>
              <p:nvPicPr>
                <p:cNvPr id="18" name="Ink 17"/>
                <p:cNvPicPr/>
                <p:nvPr/>
              </p:nvPicPr>
              <p:blipFill>
                <a:blip r:embed="rId18"/>
                <a:stretch>
                  <a:fillRect/>
                </a:stretch>
              </p:blipFill>
              <p:spPr>
                <a:xfrm rot="17822329">
                  <a:off x="1294493" y="3808531"/>
                  <a:ext cx="994018" cy="1229613"/>
                </a:xfrm>
                <a:prstGeom prst="rect">
                  <a:avLst/>
                </a:prstGeom>
              </p:spPr>
            </p:pic>
          </mc:Fallback>
        </mc:AlternateContent>
      </p:grpSp>
      <p:pic>
        <p:nvPicPr>
          <p:cNvPr id="20" name="Feather_Dancing_Kitteh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9"/>
          <a:srcRect b="12182"/>
          <a:stretch/>
        </p:blipFill>
        <p:spPr>
          <a:xfrm rot="7623376">
            <a:off x="3199399" y="3061620"/>
            <a:ext cx="4566012" cy="2673179"/>
          </a:xfrm>
          <a:prstGeom prst="roundRect">
            <a:avLst/>
          </a:prstGeom>
          <a:solidFill>
            <a:schemeClr val="bg1"/>
          </a:solidFill>
          <a:effectLst>
            <a:softEdge rad="317500"/>
          </a:effectLst>
        </p:spPr>
      </p:pic>
      <p:grpSp>
        <p:nvGrpSpPr>
          <p:cNvPr id="30" name="[Group 3]"/>
          <p:cNvGrpSpPr/>
          <p:nvPr/>
        </p:nvGrpSpPr>
        <p:grpSpPr>
          <a:xfrm>
            <a:off x="4211952" y="567114"/>
            <a:ext cx="4361019" cy="1382514"/>
            <a:chOff x="3159508" y="4884937"/>
            <a:chExt cx="4361019" cy="1382514"/>
          </a:xfrm>
          <a:effectLst>
            <a:outerShdw blurRad="50800" dist="38100" algn="l" rotWithShape="0">
              <a:prstClr val="black">
                <a:alpha val="40000"/>
              </a:prstClr>
            </a:outerShdw>
          </a:effectLst>
        </p:grpSpPr>
        <p:sp>
          <p:nvSpPr>
            <p:cNvPr id="31" name="Freeform 30"/>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Animate to get attention. </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33" name="Rectangle 32"/>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grpSp>
        <p:nvGrpSpPr>
          <p:cNvPr id="22" name="[Group 3]"/>
          <p:cNvGrpSpPr/>
          <p:nvPr/>
        </p:nvGrpSpPr>
        <p:grpSpPr>
          <a:xfrm>
            <a:off x="4261521" y="1390327"/>
            <a:ext cx="4361019" cy="1382514"/>
            <a:chOff x="3159508" y="4884937"/>
            <a:chExt cx="4361019" cy="1382514"/>
          </a:xfrm>
          <a:effectLst>
            <a:outerShdw blurRad="50800" dist="38100" algn="l" rotWithShape="0">
              <a:prstClr val="black">
                <a:alpha val="40000"/>
              </a:prstClr>
            </a:outerShdw>
          </a:effectLst>
        </p:grpSpPr>
        <p:sp>
          <p:nvSpPr>
            <p:cNvPr id="23" name="Freeform 22"/>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Don’t over-animate. </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25" name="Rectangle 24"/>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25020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9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92358" y="1511595"/>
            <a:ext cx="7632998" cy="5849749"/>
            <a:chOff x="1192358" y="1511595"/>
            <a:chExt cx="7632998" cy="5849749"/>
          </a:xfrm>
        </p:grpSpPr>
        <p:sp>
          <p:nvSpPr>
            <p:cNvPr id="19" name="Rectangle 18"/>
            <p:cNvSpPr/>
            <p:nvPr/>
          </p:nvSpPr>
          <p:spPr>
            <a:xfrm rot="18126647">
              <a:off x="1321130" y="1894473"/>
              <a:ext cx="2508324" cy="1742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grpSp>
          <p:nvGrpSpPr>
            <p:cNvPr id="4" name="Group 3"/>
            <p:cNvGrpSpPr/>
            <p:nvPr/>
          </p:nvGrpSpPr>
          <p:grpSpPr>
            <a:xfrm rot="18111001">
              <a:off x="1587475" y="2333470"/>
              <a:ext cx="1937946" cy="857040"/>
              <a:chOff x="2849334" y="4732200"/>
              <a:chExt cx="1937946" cy="857040"/>
            </a:xfrm>
          </p:grpSpPr>
          <p:sp>
            <p:nvSpPr>
              <p:cNvPr id="5" name="Rectangle 4"/>
              <p:cNvSpPr/>
              <p:nvPr/>
            </p:nvSpPr>
            <p:spPr>
              <a:xfrm>
                <a:off x="3859132" y="5229200"/>
                <a:ext cx="604910" cy="360040"/>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 name="Isosceles Triangle 5"/>
              <p:cNvSpPr/>
              <p:nvPr/>
            </p:nvSpPr>
            <p:spPr>
              <a:xfrm rot="21304542">
                <a:off x="3697216" y="4902755"/>
                <a:ext cx="907366" cy="288032"/>
              </a:xfrm>
              <a:prstGeom prst="triangl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 name="Isosceles Triangle 6"/>
              <p:cNvSpPr/>
              <p:nvPr/>
            </p:nvSpPr>
            <p:spPr>
              <a:xfrm>
                <a:off x="2849334" y="5299019"/>
                <a:ext cx="907366" cy="288032"/>
              </a:xfrm>
              <a:prstGeom prst="triangle">
                <a:avLst/>
              </a:prstGeom>
              <a:solidFill>
                <a:schemeClr val="bg1"/>
              </a:solidFill>
              <a:ln w="3810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8" name="Arc 7"/>
              <p:cNvSpPr/>
              <p:nvPr/>
            </p:nvSpPr>
            <p:spPr>
              <a:xfrm>
                <a:off x="3419872" y="4978266"/>
                <a:ext cx="404887" cy="501867"/>
              </a:xfrm>
              <a:prstGeom prst="arc">
                <a:avLst>
                  <a:gd name="adj1" fmla="val 10844438"/>
                  <a:gd name="adj2" fmla="val 18637703"/>
                </a:avLst>
              </a:prstGeom>
              <a:ln w="38100">
                <a:solidFill>
                  <a:srgbClr val="0070C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prstClr val="black"/>
                  </a:solidFill>
                </a:endParaRPr>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3963600" y="4732200"/>
                  <a:ext cx="823680" cy="486360"/>
                </p14:xfrm>
              </p:contentPart>
            </mc:Choice>
            <mc:Fallback xmlns="">
              <p:pic>
                <p:nvPicPr>
                  <p:cNvPr id="12" name="Ink 11"/>
                  <p:cNvPicPr/>
                  <p:nvPr/>
                </p:nvPicPr>
                <p:blipFill>
                  <a:blip r:embed="rId4"/>
                  <a:stretch>
                    <a:fillRect/>
                  </a:stretch>
                </p:blipFill>
                <p:spPr>
                  <a:xfrm>
                    <a:off x="3943800" y="4708800"/>
                    <a:ext cx="860040" cy="51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3983980" y="5373336"/>
                <a:ext cx="1659240" cy="1195920"/>
              </p14:xfrm>
            </p:contentPart>
          </mc:Choice>
          <mc:Fallback xmlns="">
            <p:pic>
              <p:nvPicPr>
                <p:cNvPr id="10" name="Ink 9"/>
                <p:cNvPicPr/>
                <p:nvPr/>
              </p:nvPicPr>
              <p:blipFill>
                <a:blip r:embed="rId6"/>
                <a:stretch>
                  <a:fillRect/>
                </a:stretch>
              </p:blipFill>
              <p:spPr>
                <a:xfrm>
                  <a:off x="3963820" y="5348136"/>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4499992" y="4509120"/>
                <a:ext cx="1659240" cy="1195920"/>
              </p14:xfrm>
            </p:contentPart>
          </mc:Choice>
          <mc:Fallback xmlns="">
            <p:pic>
              <p:nvPicPr>
                <p:cNvPr id="11" name="Ink 10"/>
                <p:cNvPicPr/>
                <p:nvPr/>
              </p:nvPicPr>
              <p:blipFill>
                <a:blip r:embed="rId8"/>
                <a:stretch>
                  <a:fillRect/>
                </a:stretch>
              </p:blipFill>
              <p:spPr>
                <a:xfrm>
                  <a:off x="4479832" y="4483920"/>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5076056" y="3717032"/>
                <a:ext cx="1659240" cy="1195920"/>
              </p14:xfrm>
            </p:contentPart>
          </mc:Choice>
          <mc:Fallback xmlns="">
            <p:pic>
              <p:nvPicPr>
                <p:cNvPr id="12" name="Ink 11"/>
                <p:cNvPicPr/>
                <p:nvPr/>
              </p:nvPicPr>
              <p:blipFill>
                <a:blip r:embed="rId8"/>
                <a:stretch>
                  <a:fillRect/>
                </a:stretch>
              </p:blipFill>
              <p:spPr>
                <a:xfrm>
                  <a:off x="5055896" y="3691832"/>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5731852" y="2900365"/>
                <a:ext cx="1659240" cy="1195920"/>
              </p14:xfrm>
            </p:contentPart>
          </mc:Choice>
          <mc:Fallback xmlns="">
            <p:pic>
              <p:nvPicPr>
                <p:cNvPr id="13" name="Ink 12"/>
                <p:cNvPicPr/>
                <p:nvPr/>
              </p:nvPicPr>
              <p:blipFill>
                <a:blip r:embed="rId8"/>
                <a:stretch>
                  <a:fillRect/>
                </a:stretch>
              </p:blipFill>
              <p:spPr>
                <a:xfrm>
                  <a:off x="5711692" y="2875165"/>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p14:cNvContentPartPr/>
                <p14:nvPr/>
              </p14:nvContentPartPr>
              <p14:xfrm>
                <a:off x="5418244" y="6165424"/>
                <a:ext cx="1659240" cy="1195920"/>
              </p14:xfrm>
            </p:contentPart>
          </mc:Choice>
          <mc:Fallback xmlns="">
            <p:pic>
              <p:nvPicPr>
                <p:cNvPr id="14" name="Ink 13"/>
                <p:cNvPicPr/>
                <p:nvPr/>
              </p:nvPicPr>
              <p:blipFill>
                <a:blip r:embed="rId8"/>
                <a:stretch>
                  <a:fillRect/>
                </a:stretch>
              </p:blipFill>
              <p:spPr>
                <a:xfrm>
                  <a:off x="5398084" y="6140224"/>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5934256" y="5301208"/>
                <a:ext cx="1659240" cy="1195920"/>
              </p14:xfrm>
            </p:contentPart>
          </mc:Choice>
          <mc:Fallback xmlns="">
            <p:pic>
              <p:nvPicPr>
                <p:cNvPr id="15" name="Ink 14"/>
                <p:cNvPicPr/>
                <p:nvPr/>
              </p:nvPicPr>
              <p:blipFill>
                <a:blip r:embed="rId8"/>
                <a:stretch>
                  <a:fillRect/>
                </a:stretch>
              </p:blipFill>
              <p:spPr>
                <a:xfrm>
                  <a:off x="5914096" y="5276008"/>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6510320" y="4509120"/>
                <a:ext cx="1659240" cy="1195920"/>
              </p14:xfrm>
            </p:contentPart>
          </mc:Choice>
          <mc:Fallback xmlns="">
            <p:pic>
              <p:nvPicPr>
                <p:cNvPr id="16" name="Ink 15"/>
                <p:cNvPicPr/>
                <p:nvPr/>
              </p:nvPicPr>
              <p:blipFill>
                <a:blip r:embed="rId8"/>
                <a:stretch>
                  <a:fillRect/>
                </a:stretch>
              </p:blipFill>
              <p:spPr>
                <a:xfrm>
                  <a:off x="6490160" y="4483920"/>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p14:cNvContentPartPr/>
                <p14:nvPr/>
              </p14:nvContentPartPr>
              <p14:xfrm>
                <a:off x="7166116" y="3692453"/>
                <a:ext cx="1659240" cy="1195920"/>
              </p14:xfrm>
            </p:contentPart>
          </mc:Choice>
          <mc:Fallback xmlns="">
            <p:pic>
              <p:nvPicPr>
                <p:cNvPr id="17" name="Ink 16"/>
                <p:cNvPicPr/>
                <p:nvPr/>
              </p:nvPicPr>
              <p:blipFill>
                <a:blip r:embed="rId8"/>
                <a:stretch>
                  <a:fillRect/>
                </a:stretch>
              </p:blipFill>
              <p:spPr>
                <a:xfrm>
                  <a:off x="7145956" y="3667253"/>
                  <a:ext cx="170388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p14:cNvContentPartPr/>
                <p14:nvPr/>
              </p14:nvContentPartPr>
              <p14:xfrm rot="17822329">
                <a:off x="1315734" y="3818973"/>
                <a:ext cx="953336" cy="1200088"/>
              </p14:xfrm>
            </p:contentPart>
          </mc:Choice>
          <mc:Fallback xmlns="">
            <p:pic>
              <p:nvPicPr>
                <p:cNvPr id="18" name="Ink 17"/>
                <p:cNvPicPr/>
                <p:nvPr/>
              </p:nvPicPr>
              <p:blipFill>
                <a:blip r:embed="rId16"/>
                <a:stretch>
                  <a:fillRect/>
                </a:stretch>
              </p:blipFill>
              <p:spPr>
                <a:xfrm rot="17822329">
                  <a:off x="1294493" y="3808531"/>
                  <a:ext cx="994018" cy="1229613"/>
                </a:xfrm>
                <a:prstGeom prst="rect">
                  <a:avLst/>
                </a:prstGeom>
              </p:spPr>
            </p:pic>
          </mc:Fallback>
        </mc:AlternateContent>
      </p:grpSp>
      <p:pic>
        <p:nvPicPr>
          <p:cNvPr id="21" name="Picture 2"/>
          <p:cNvPicPr>
            <a:picLocks noChangeAspect="1" noChangeArrowheads="1"/>
          </p:cNvPicPr>
          <p:nvPr/>
        </p:nvPicPr>
        <p:blipFill rotWithShape="1">
          <a:blip r:embed="rId17">
            <a:extLst>
              <a:ext uri="{28A0092B-C50C-407E-A947-70E740481C1C}">
                <a14:useLocalDpi xmlns:a14="http://schemas.microsoft.com/office/drawing/2010/main" val="0"/>
              </a:ext>
            </a:extLst>
          </a:blip>
          <a:srcRect l="13639" r="26770"/>
          <a:stretch/>
        </p:blipFill>
        <p:spPr bwMode="auto">
          <a:xfrm>
            <a:off x="611560" y="476672"/>
            <a:ext cx="5410200" cy="4869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2" name="Picture 3"/>
          <p:cNvPicPr>
            <a:picLocks noChangeAspect="1" noChangeArrowheads="1"/>
          </p:cNvPicPr>
          <p:nvPr/>
        </p:nvPicPr>
        <p:blipFill rotWithShape="1">
          <a:blip r:embed="rId18">
            <a:extLst>
              <a:ext uri="{28A0092B-C50C-407E-A947-70E740481C1C}">
                <a14:useLocalDpi xmlns:a14="http://schemas.microsoft.com/office/drawing/2010/main" val="0"/>
              </a:ext>
            </a:extLst>
          </a:blip>
          <a:srcRect r="4126"/>
          <a:stretch/>
        </p:blipFill>
        <p:spPr bwMode="auto">
          <a:xfrm>
            <a:off x="2723778" y="1988840"/>
            <a:ext cx="6767412" cy="4869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3494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9622" y="980728"/>
            <a:ext cx="3456384" cy="1862048"/>
          </a:xfrm>
          <a:prstGeom prst="rect">
            <a:avLst/>
          </a:prstGeom>
          <a:noFill/>
        </p:spPr>
        <p:txBody>
          <a:bodyPr wrap="square" rtlCol="0">
            <a:spAutoFit/>
          </a:bodyPr>
          <a:lstStyle/>
          <a:p>
            <a:r>
              <a:rPr lang="en-US" sz="11500" b="1" dirty="0" smtClean="0">
                <a:solidFill>
                  <a:srgbClr val="0070C0"/>
                </a:solidFill>
              </a:rPr>
              <a:t>FADE</a:t>
            </a:r>
            <a:endParaRPr lang="en-SG" sz="11500" b="1" dirty="0">
              <a:solidFill>
                <a:srgbClr val="0070C0"/>
              </a:solidFill>
            </a:endParaRP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639" r="26770"/>
          <a:stretch/>
        </p:blipFill>
        <p:spPr bwMode="auto">
          <a:xfrm>
            <a:off x="611560" y="476672"/>
            <a:ext cx="5410200" cy="4869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4126"/>
          <a:stretch/>
        </p:blipFill>
        <p:spPr bwMode="auto">
          <a:xfrm>
            <a:off x="2723778" y="1988840"/>
            <a:ext cx="6767412" cy="4869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03773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0-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9622" y="980728"/>
            <a:ext cx="3456384" cy="1862048"/>
          </a:xfrm>
          <a:prstGeom prst="rect">
            <a:avLst/>
          </a:prstGeom>
          <a:noFill/>
        </p:spPr>
        <p:txBody>
          <a:bodyPr wrap="square" rtlCol="0">
            <a:spAutoFit/>
          </a:bodyPr>
          <a:lstStyle/>
          <a:p>
            <a:r>
              <a:rPr lang="en-US" sz="11500" b="1" dirty="0" smtClean="0">
                <a:solidFill>
                  <a:prstClr val="white">
                    <a:lumMod val="50000"/>
                  </a:prstClr>
                </a:solidFill>
              </a:rPr>
              <a:t>FADE</a:t>
            </a:r>
            <a:endParaRPr lang="en-SG" sz="11500" b="1" dirty="0">
              <a:solidFill>
                <a:prstClr val="white">
                  <a:lumMod val="50000"/>
                </a:prstClr>
              </a:solidFill>
            </a:endParaRPr>
          </a:p>
        </p:txBody>
      </p:sp>
      <p:sp>
        <p:nvSpPr>
          <p:cNvPr id="3" name="TextBox 2"/>
          <p:cNvSpPr txBox="1"/>
          <p:nvPr/>
        </p:nvSpPr>
        <p:spPr>
          <a:xfrm>
            <a:off x="2730302" y="3068960"/>
            <a:ext cx="3456384" cy="1862048"/>
          </a:xfrm>
          <a:prstGeom prst="rect">
            <a:avLst/>
          </a:prstGeom>
          <a:noFill/>
        </p:spPr>
        <p:txBody>
          <a:bodyPr wrap="square" rtlCol="0">
            <a:spAutoFit/>
          </a:bodyPr>
          <a:lstStyle/>
          <a:p>
            <a:r>
              <a:rPr lang="en-US" sz="11500" b="1" dirty="0" smtClean="0">
                <a:solidFill>
                  <a:srgbClr val="0070C0"/>
                </a:solidFill>
              </a:rPr>
              <a:t>FADE</a:t>
            </a:r>
            <a:endParaRPr lang="en-SG" sz="11500" b="1" dirty="0">
              <a:solidFill>
                <a:srgbClr val="0070C0"/>
              </a:solidFill>
            </a:endParaRPr>
          </a:p>
        </p:txBody>
      </p:sp>
    </p:spTree>
    <p:extLst>
      <p:ext uri="{BB962C8B-B14F-4D97-AF65-F5344CB8AC3E}">
        <p14:creationId xmlns:p14="http://schemas.microsoft.com/office/powerpoint/2010/main" val="351081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9622" y="980728"/>
            <a:ext cx="3456384" cy="1862048"/>
          </a:xfrm>
          <a:prstGeom prst="rect">
            <a:avLst/>
          </a:prstGeom>
          <a:noFill/>
        </p:spPr>
        <p:txBody>
          <a:bodyPr wrap="square" rtlCol="0">
            <a:spAutoFit/>
          </a:bodyPr>
          <a:lstStyle/>
          <a:p>
            <a:r>
              <a:rPr lang="en-US" sz="11500" b="1" dirty="0" smtClean="0">
                <a:solidFill>
                  <a:prstClr val="white">
                    <a:lumMod val="50000"/>
                  </a:prstClr>
                </a:solidFill>
              </a:rPr>
              <a:t>FADE</a:t>
            </a:r>
            <a:endParaRPr lang="en-SG" sz="11500" b="1" dirty="0">
              <a:solidFill>
                <a:prstClr val="white">
                  <a:lumMod val="50000"/>
                </a:prstClr>
              </a:solidFill>
            </a:endParaRPr>
          </a:p>
        </p:txBody>
      </p:sp>
      <p:sp>
        <p:nvSpPr>
          <p:cNvPr id="3" name="TextBox 2"/>
          <p:cNvSpPr txBox="1"/>
          <p:nvPr/>
        </p:nvSpPr>
        <p:spPr>
          <a:xfrm>
            <a:off x="2730302" y="3068960"/>
            <a:ext cx="3456384" cy="1862048"/>
          </a:xfrm>
          <a:prstGeom prst="rect">
            <a:avLst/>
          </a:prstGeom>
          <a:noFill/>
        </p:spPr>
        <p:txBody>
          <a:bodyPr wrap="square" rtlCol="0">
            <a:spAutoFit/>
          </a:bodyPr>
          <a:lstStyle/>
          <a:p>
            <a:r>
              <a:rPr lang="en-US" sz="11500" b="1" dirty="0" smtClean="0">
                <a:solidFill>
                  <a:prstClr val="white">
                    <a:lumMod val="50000"/>
                  </a:prstClr>
                </a:solidFill>
              </a:rPr>
              <a:t>FADE</a:t>
            </a:r>
            <a:endParaRPr lang="en-SG" sz="11500" b="1" dirty="0">
              <a:solidFill>
                <a:prstClr val="white">
                  <a:lumMod val="50000"/>
                </a:prstClr>
              </a:solidFill>
            </a:endParaRPr>
          </a:p>
        </p:txBody>
      </p:sp>
      <p:sp>
        <p:nvSpPr>
          <p:cNvPr id="5" name="TextBox 4"/>
          <p:cNvSpPr txBox="1"/>
          <p:nvPr/>
        </p:nvSpPr>
        <p:spPr>
          <a:xfrm>
            <a:off x="5292080" y="4928066"/>
            <a:ext cx="3456384" cy="1862048"/>
          </a:xfrm>
          <a:prstGeom prst="rect">
            <a:avLst/>
          </a:prstGeom>
          <a:noFill/>
        </p:spPr>
        <p:txBody>
          <a:bodyPr wrap="square" rtlCol="0">
            <a:spAutoFit/>
          </a:bodyPr>
          <a:lstStyle/>
          <a:p>
            <a:r>
              <a:rPr lang="en-US" sz="11500" b="1" dirty="0" smtClean="0">
                <a:solidFill>
                  <a:srgbClr val="0070C0"/>
                </a:solidFill>
              </a:rPr>
              <a:t>FADE</a:t>
            </a:r>
            <a:endParaRPr lang="en-SG" sz="11500" b="1" dirty="0">
              <a:solidFill>
                <a:srgbClr val="0070C0"/>
              </a:solidFill>
            </a:endParaRPr>
          </a:p>
        </p:txBody>
      </p:sp>
    </p:spTree>
    <p:extLst>
      <p:ext uri="{BB962C8B-B14F-4D97-AF65-F5344CB8AC3E}">
        <p14:creationId xmlns:p14="http://schemas.microsoft.com/office/powerpoint/2010/main" val="42379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5736" y="743000"/>
            <a:ext cx="5112568" cy="1862048"/>
          </a:xfrm>
          <a:prstGeom prst="rect">
            <a:avLst/>
          </a:prstGeom>
          <a:noFill/>
        </p:spPr>
        <p:txBody>
          <a:bodyPr wrap="square" rtlCol="0">
            <a:spAutoFit/>
          </a:bodyPr>
          <a:lstStyle/>
          <a:p>
            <a:r>
              <a:rPr lang="en-US" sz="11500" b="1" dirty="0" smtClean="0">
                <a:solidFill>
                  <a:srgbClr val="0070C0"/>
                </a:solidFill>
              </a:rPr>
              <a:t>→Push</a:t>
            </a:r>
            <a:endParaRPr lang="en-SG" sz="11500" b="1" dirty="0">
              <a:solidFill>
                <a:srgbClr val="0070C0"/>
              </a:solidFill>
            </a:endParaRPr>
          </a:p>
        </p:txBody>
      </p:sp>
      <p:cxnSp>
        <p:nvCxnSpPr>
          <p:cNvPr id="6" name="Straight Connector 5"/>
          <p:cNvCxnSpPr/>
          <p:nvPr/>
        </p:nvCxnSpPr>
        <p:spPr>
          <a:xfrm>
            <a:off x="1115616" y="3933056"/>
            <a:ext cx="802838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43808" y="3717032"/>
            <a:ext cx="0" cy="3600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16216" y="3727884"/>
            <a:ext cx="0" cy="3600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39752" y="4087924"/>
            <a:ext cx="1080120" cy="461665"/>
          </a:xfrm>
          <a:prstGeom prst="rect">
            <a:avLst/>
          </a:prstGeom>
          <a:noFill/>
        </p:spPr>
        <p:txBody>
          <a:bodyPr wrap="square" rtlCol="0">
            <a:spAutoFit/>
          </a:bodyPr>
          <a:lstStyle/>
          <a:p>
            <a:pPr algn="ctr"/>
            <a:r>
              <a:rPr lang="en-US" sz="2400" b="1" dirty="0" smtClean="0">
                <a:solidFill>
                  <a:prstClr val="black"/>
                </a:solidFill>
              </a:rPr>
              <a:t>1800</a:t>
            </a:r>
            <a:endParaRPr lang="en-SG" sz="2400" b="1" dirty="0">
              <a:solidFill>
                <a:prstClr val="black"/>
              </a:solidFill>
            </a:endParaRPr>
          </a:p>
        </p:txBody>
      </p:sp>
      <p:sp>
        <p:nvSpPr>
          <p:cNvPr id="12" name="TextBox 11"/>
          <p:cNvSpPr txBox="1"/>
          <p:nvPr/>
        </p:nvSpPr>
        <p:spPr>
          <a:xfrm>
            <a:off x="5976156" y="4122663"/>
            <a:ext cx="1080120" cy="461665"/>
          </a:xfrm>
          <a:prstGeom prst="rect">
            <a:avLst/>
          </a:prstGeom>
          <a:noFill/>
        </p:spPr>
        <p:txBody>
          <a:bodyPr wrap="square" rtlCol="0">
            <a:spAutoFit/>
          </a:bodyPr>
          <a:lstStyle/>
          <a:p>
            <a:pPr algn="ctr"/>
            <a:r>
              <a:rPr lang="en-US" sz="2400" b="1" dirty="0" smtClean="0">
                <a:solidFill>
                  <a:prstClr val="black"/>
                </a:solidFill>
              </a:rPr>
              <a:t>1900</a:t>
            </a:r>
            <a:endParaRPr lang="en-SG" sz="2400" b="1" dirty="0">
              <a:solidFill>
                <a:prstClr val="black"/>
              </a:solidFill>
            </a:endParaRPr>
          </a:p>
        </p:txBody>
      </p:sp>
    </p:spTree>
    <p:extLst>
      <p:ext uri="{BB962C8B-B14F-4D97-AF65-F5344CB8AC3E}">
        <p14:creationId xmlns:p14="http://schemas.microsoft.com/office/powerpoint/2010/main" val="846974439"/>
      </p:ext>
    </p:extLst>
  </p:cSld>
  <p:clrMapOvr>
    <a:masterClrMapping/>
  </p:clrMapOvr>
  <p:transition spd="slow">
    <p:push/>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3933056"/>
            <a:ext cx="914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19672" y="3717032"/>
            <a:ext cx="0" cy="3600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2080" y="3727884"/>
            <a:ext cx="0" cy="3600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15616" y="4087924"/>
            <a:ext cx="1080120" cy="461665"/>
          </a:xfrm>
          <a:prstGeom prst="rect">
            <a:avLst/>
          </a:prstGeom>
          <a:noFill/>
        </p:spPr>
        <p:txBody>
          <a:bodyPr wrap="square" rtlCol="0">
            <a:spAutoFit/>
          </a:bodyPr>
          <a:lstStyle/>
          <a:p>
            <a:pPr algn="ctr"/>
            <a:r>
              <a:rPr lang="en-US" sz="2400" b="1" dirty="0" smtClean="0">
                <a:solidFill>
                  <a:prstClr val="black"/>
                </a:solidFill>
              </a:rPr>
              <a:t>2000</a:t>
            </a:r>
            <a:endParaRPr lang="en-SG" sz="2400" b="1" dirty="0">
              <a:solidFill>
                <a:prstClr val="black"/>
              </a:solidFill>
            </a:endParaRPr>
          </a:p>
        </p:txBody>
      </p:sp>
      <p:sp>
        <p:nvSpPr>
          <p:cNvPr id="12" name="TextBox 11"/>
          <p:cNvSpPr txBox="1"/>
          <p:nvPr/>
        </p:nvSpPr>
        <p:spPr>
          <a:xfrm>
            <a:off x="4752020" y="4122663"/>
            <a:ext cx="1080120" cy="461665"/>
          </a:xfrm>
          <a:prstGeom prst="rect">
            <a:avLst/>
          </a:prstGeom>
          <a:noFill/>
        </p:spPr>
        <p:txBody>
          <a:bodyPr wrap="square" rtlCol="0">
            <a:spAutoFit/>
          </a:bodyPr>
          <a:lstStyle/>
          <a:p>
            <a:pPr algn="ctr"/>
            <a:r>
              <a:rPr lang="en-US" sz="2400" b="1" dirty="0" smtClean="0">
                <a:solidFill>
                  <a:prstClr val="black"/>
                </a:solidFill>
              </a:rPr>
              <a:t>2010</a:t>
            </a:r>
            <a:endParaRPr lang="en-SG" sz="2400" b="1" dirty="0">
              <a:solidFill>
                <a:prstClr val="black"/>
              </a:solidFill>
            </a:endParaRPr>
          </a:p>
        </p:txBody>
      </p:sp>
      <p:sp>
        <p:nvSpPr>
          <p:cNvPr id="3" name="Rectangular Callout 2"/>
          <p:cNvSpPr/>
          <p:nvPr/>
        </p:nvSpPr>
        <p:spPr>
          <a:xfrm>
            <a:off x="539552" y="620688"/>
            <a:ext cx="5112568" cy="2376264"/>
          </a:xfrm>
          <a:prstGeom prst="wedgeRectCallout">
            <a:avLst>
              <a:gd name="adj1" fmla="val -28285"/>
              <a:gd name="adj2" fmla="val 70517"/>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dirty="0" smtClean="0">
              <a:solidFill>
                <a:prstClr val="white"/>
              </a:solidFill>
            </a:endParaRPr>
          </a:p>
          <a:p>
            <a:pPr algn="ctr"/>
            <a:endParaRPr lang="en-US" sz="4800" dirty="0">
              <a:solidFill>
                <a:prstClr val="white"/>
              </a:solidFill>
            </a:endParaRPr>
          </a:p>
          <a:p>
            <a:pPr algn="ctr"/>
            <a:r>
              <a:rPr lang="en-US" sz="4800" dirty="0" smtClean="0">
                <a:solidFill>
                  <a:prstClr val="white"/>
                </a:solidFill>
              </a:rPr>
              <a:t>Fly in/out</a:t>
            </a:r>
          </a:p>
          <a:p>
            <a:pPr algn="ctr"/>
            <a:endParaRPr lang="en-US" sz="2800" dirty="0">
              <a:solidFill>
                <a:prstClr val="white"/>
              </a:solidFill>
            </a:endParaRPr>
          </a:p>
          <a:p>
            <a:pPr algn="ctr"/>
            <a:endParaRPr lang="en-US" sz="2800" dirty="0" smtClean="0">
              <a:solidFill>
                <a:prstClr val="white"/>
              </a:solidFill>
            </a:endParaRPr>
          </a:p>
          <a:p>
            <a:pPr algn="ctr"/>
            <a:endParaRPr lang="en-SG" sz="2800" dirty="0">
              <a:solidFill>
                <a:prstClr val="white"/>
              </a:solidFill>
            </a:endParaRPr>
          </a:p>
        </p:txBody>
      </p:sp>
      <p:sp>
        <p:nvSpPr>
          <p:cNvPr id="13" name="Rectangular Callout 12"/>
          <p:cNvSpPr/>
          <p:nvPr/>
        </p:nvSpPr>
        <p:spPr>
          <a:xfrm>
            <a:off x="3851920" y="5013176"/>
            <a:ext cx="5112568" cy="2376264"/>
          </a:xfrm>
          <a:prstGeom prst="wedgeRectCallout">
            <a:avLst>
              <a:gd name="adj1" fmla="val -23068"/>
              <a:gd name="adj2" fmla="val -64967"/>
            </a:avLst>
          </a:prstGeom>
          <a:effectLst>
            <a:outerShdw blurRad="50800" dist="38100" dir="16200000"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dirty="0" smtClean="0">
                <a:solidFill>
                  <a:prstClr val="white"/>
                </a:solidFill>
              </a:rPr>
              <a:t>Fly in/out</a:t>
            </a:r>
          </a:p>
          <a:p>
            <a:pPr algn="ctr"/>
            <a:endParaRPr lang="en-US" sz="2800" dirty="0">
              <a:solidFill>
                <a:prstClr val="white"/>
              </a:solidFill>
            </a:endParaRPr>
          </a:p>
          <a:p>
            <a:pPr algn="ctr"/>
            <a:endParaRPr lang="en-US" sz="2800" dirty="0" smtClean="0">
              <a:solidFill>
                <a:prstClr val="white"/>
              </a:solidFill>
            </a:endParaRPr>
          </a:p>
          <a:p>
            <a:pPr algn="ctr"/>
            <a:endParaRPr lang="en-SG" sz="2800" dirty="0">
              <a:solidFill>
                <a:prstClr val="white"/>
              </a:solidFill>
            </a:endParaRPr>
          </a:p>
        </p:txBody>
      </p:sp>
    </p:spTree>
    <p:extLst>
      <p:ext uri="{BB962C8B-B14F-4D97-AF65-F5344CB8AC3E}">
        <p14:creationId xmlns:p14="http://schemas.microsoft.com/office/powerpoint/2010/main" val="1621294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 fill="hold" grpId="1"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0-ppt_h/2"/>
                                          </p:val>
                                        </p:tav>
                                      </p:tavLst>
                                    </p:anim>
                                    <p:set>
                                      <p:cBhvr>
                                        <p:cTn id="14" dur="1" fill="hold">
                                          <p:stCondLst>
                                            <p:cond delay="499"/>
                                          </p:stCondLst>
                                        </p:cTn>
                                        <p:tgtEl>
                                          <p:spTgt spid="3"/>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13"/>
                                        </p:tgtEl>
                                        <p:attrNameLst>
                                          <p:attrName>ppt_x</p:attrName>
                                        </p:attrNameLst>
                                      </p:cBhvr>
                                      <p:tavLst>
                                        <p:tav tm="0">
                                          <p:val>
                                            <p:strVal val="ppt_x"/>
                                          </p:val>
                                        </p:tav>
                                        <p:tav tm="100000">
                                          <p:val>
                                            <p:strVal val="ppt_x"/>
                                          </p:val>
                                        </p:tav>
                                      </p:tavLst>
                                    </p:anim>
                                    <p:anim calcmode="lin" valueType="num">
                                      <p:cBhvr additive="base">
                                        <p:cTn id="23" dur="500"/>
                                        <p:tgtEl>
                                          <p:spTgt spid="13"/>
                                        </p:tgtEl>
                                        <p:attrNameLst>
                                          <p:attrName>ppt_y</p:attrName>
                                        </p:attrNameLst>
                                      </p:cBhvr>
                                      <p:tavLst>
                                        <p:tav tm="0">
                                          <p:val>
                                            <p:strVal val="ppt_y"/>
                                          </p:val>
                                        </p:tav>
                                        <p:tav tm="100000">
                                          <p:val>
                                            <p:strVal val="1+ppt_h/2"/>
                                          </p:val>
                                        </p:tav>
                                      </p:tavLst>
                                    </p:anim>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3" grpId="0" animBg="1"/>
      <p:bldP spid="13"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3933056"/>
            <a:ext cx="914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19672" y="3717032"/>
            <a:ext cx="0" cy="3600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2080" y="3727884"/>
            <a:ext cx="0" cy="3600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15616" y="4087924"/>
            <a:ext cx="1080120" cy="461665"/>
          </a:xfrm>
          <a:prstGeom prst="rect">
            <a:avLst/>
          </a:prstGeom>
          <a:noFill/>
        </p:spPr>
        <p:txBody>
          <a:bodyPr wrap="square" rtlCol="0">
            <a:spAutoFit/>
          </a:bodyPr>
          <a:lstStyle/>
          <a:p>
            <a:pPr algn="ctr"/>
            <a:r>
              <a:rPr lang="en-US" sz="2400" b="1" dirty="0" smtClean="0">
                <a:solidFill>
                  <a:prstClr val="black"/>
                </a:solidFill>
              </a:rPr>
              <a:t>2000</a:t>
            </a:r>
            <a:endParaRPr lang="en-SG" sz="2400" b="1" dirty="0">
              <a:solidFill>
                <a:prstClr val="black"/>
              </a:solidFill>
            </a:endParaRPr>
          </a:p>
        </p:txBody>
      </p:sp>
      <p:sp>
        <p:nvSpPr>
          <p:cNvPr id="12" name="TextBox 11"/>
          <p:cNvSpPr txBox="1"/>
          <p:nvPr/>
        </p:nvSpPr>
        <p:spPr>
          <a:xfrm>
            <a:off x="4752020" y="4122663"/>
            <a:ext cx="1080120" cy="461665"/>
          </a:xfrm>
          <a:prstGeom prst="rect">
            <a:avLst/>
          </a:prstGeom>
          <a:noFill/>
        </p:spPr>
        <p:txBody>
          <a:bodyPr wrap="square" rtlCol="0">
            <a:spAutoFit/>
          </a:bodyPr>
          <a:lstStyle/>
          <a:p>
            <a:pPr algn="ctr"/>
            <a:r>
              <a:rPr lang="en-US" sz="2400" b="1" dirty="0" smtClean="0">
                <a:solidFill>
                  <a:prstClr val="black"/>
                </a:solidFill>
              </a:rPr>
              <a:t>2010</a:t>
            </a:r>
            <a:endParaRPr lang="en-SG" sz="2400" b="1" dirty="0">
              <a:solidFill>
                <a:prstClr val="black"/>
              </a:solidFill>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639" r="26770"/>
          <a:stretch/>
        </p:blipFill>
        <p:spPr bwMode="auto">
          <a:xfrm>
            <a:off x="0" y="-73730"/>
            <a:ext cx="6021760" cy="5419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4126"/>
          <a:stretch/>
        </p:blipFill>
        <p:spPr bwMode="auto">
          <a:xfrm>
            <a:off x="1958801" y="1438438"/>
            <a:ext cx="7532389" cy="5419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0537573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3639" r="26770"/>
          <a:stretch/>
        </p:blipFill>
        <p:spPr bwMode="auto">
          <a:xfrm>
            <a:off x="0" y="-73730"/>
            <a:ext cx="6021760" cy="5419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 name="Picture 3"/>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r="4126"/>
          <a:stretch/>
        </p:blipFill>
        <p:spPr bwMode="auto">
          <a:xfrm>
            <a:off x="1958801" y="1438438"/>
            <a:ext cx="7532389" cy="5419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pSp>
        <p:nvGrpSpPr>
          <p:cNvPr id="6" name="[Group 3]"/>
          <p:cNvGrpSpPr/>
          <p:nvPr/>
        </p:nvGrpSpPr>
        <p:grpSpPr>
          <a:xfrm>
            <a:off x="2996172" y="2636051"/>
            <a:ext cx="4361019" cy="1382514"/>
            <a:chOff x="3159508" y="4884937"/>
            <a:chExt cx="4361019" cy="1382514"/>
          </a:xfrm>
          <a:effectLst>
            <a:outerShdw blurRad="50800" dist="38100" algn="l" rotWithShape="0">
              <a:prstClr val="black">
                <a:alpha val="40000"/>
              </a:prstClr>
            </a:outerShdw>
          </a:effectLst>
        </p:grpSpPr>
        <p:sp>
          <p:nvSpPr>
            <p:cNvPr id="7" name="Freeform 6"/>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Animate meaningfully. </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9" name="Rectangle 8"/>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3866444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4" name="PPTZoomOutShape201406151424376989"/>
          <p:cNvPicPr>
            <a:picLocks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22027"/>
          <a:stretch/>
        </p:blipFill>
        <p:spPr bwMode="auto">
          <a:xfrm>
            <a:off x="2988" y="22500"/>
            <a:ext cx="6462256" cy="377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hidden="1"/>
          <p:cNvSpPr/>
          <p:nvPr/>
        </p:nvSpPr>
        <p:spPr>
          <a:xfrm>
            <a:off x="431448" y="368592"/>
            <a:ext cx="6300840" cy="3960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7" name="PPTZoomOutShape20140615141909127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47536"/>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PTZoomOutShape201406151419385030" hidden="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PTZoomOutShape201406151420103160" hidden="1"/>
          <p:cNvPicPr>
            <a:picLocks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http://www.shockmd.com/wp-content/presentationzen-desig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4263" y="4249748"/>
            <a:ext cx="1938499" cy="236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15"/>
          <p:cNvPicPr>
            <a:picLocks noChangeAspect="1" noChangeArrowheads="1"/>
          </p:cNvPicPr>
          <p:nvPr/>
        </p:nvPicPr>
        <p:blipFill rotWithShape="1">
          <a:blip r:embed="rId7">
            <a:extLst>
              <a:ext uri="{28A0092B-C50C-407E-A947-70E740481C1C}">
                <a14:useLocalDpi xmlns:a14="http://schemas.microsoft.com/office/drawing/2010/main" val="0"/>
              </a:ext>
            </a:extLst>
          </a:blip>
          <a:srcRect l="9812" r="-1"/>
          <a:stretch/>
        </p:blipFill>
        <p:spPr bwMode="auto">
          <a:xfrm>
            <a:off x="4618812" y="4249748"/>
            <a:ext cx="2096346" cy="236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6391" name="Picture 7" descr="http://www.peachpit.com/ShowCover.aspx?isbn=032165621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367" b="6965"/>
          <a:stretch/>
        </p:blipFill>
        <p:spPr bwMode="auto">
          <a:xfrm>
            <a:off x="6872747" y="4249748"/>
            <a:ext cx="1906997" cy="236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393" name="Picture 9" descr="http://www.peachpit.com/ShowCover.aspx?isbn=032158012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1460" y="4249748"/>
            <a:ext cx="1835214" cy="236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11" name="[Group 3]"/>
          <p:cNvGrpSpPr/>
          <p:nvPr/>
        </p:nvGrpSpPr>
        <p:grpSpPr>
          <a:xfrm>
            <a:off x="6267871" y="565800"/>
            <a:ext cx="2520336" cy="1327552"/>
            <a:chOff x="3159508" y="4939899"/>
            <a:chExt cx="4361019" cy="1327552"/>
          </a:xfrm>
          <a:effectLst>
            <a:outerShdw blurRad="50800" dist="38100" algn="l" rotWithShape="0">
              <a:prstClr val="black">
                <a:alpha val="40000"/>
              </a:prstClr>
            </a:outerShdw>
          </a:effectLst>
        </p:grpSpPr>
        <p:sp>
          <p:nvSpPr>
            <p:cNvPr id="13" name="Freeform 12"/>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Tip #1</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5" name="Rectangle 14"/>
            <p:cNvSpPr/>
            <p:nvPr/>
          </p:nvSpPr>
          <p:spPr>
            <a:xfrm rot="229631">
              <a:off x="3163905" y="4939899"/>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grpSp>
        <p:nvGrpSpPr>
          <p:cNvPr id="28" name="[Group 3]"/>
          <p:cNvGrpSpPr/>
          <p:nvPr/>
        </p:nvGrpSpPr>
        <p:grpSpPr>
          <a:xfrm>
            <a:off x="6420271" y="1535720"/>
            <a:ext cx="2520336" cy="1327552"/>
            <a:chOff x="3159508" y="4939899"/>
            <a:chExt cx="4361019" cy="1327552"/>
          </a:xfrm>
          <a:effectLst>
            <a:outerShdw blurRad="50800" dist="38100" algn="l" rotWithShape="0">
              <a:prstClr val="black">
                <a:alpha val="40000"/>
              </a:prstClr>
            </a:outerShdw>
          </a:effectLst>
        </p:grpSpPr>
        <p:sp>
          <p:nvSpPr>
            <p:cNvPr id="29" name="Freeform 28"/>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Tip #2</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31" name="Rectangle 30"/>
            <p:cNvSpPr/>
            <p:nvPr/>
          </p:nvSpPr>
          <p:spPr>
            <a:xfrm rot="229631">
              <a:off x="3163905" y="4939899"/>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grpSp>
        <p:nvGrpSpPr>
          <p:cNvPr id="32" name="[Group 3]"/>
          <p:cNvGrpSpPr/>
          <p:nvPr/>
        </p:nvGrpSpPr>
        <p:grpSpPr>
          <a:xfrm>
            <a:off x="6259408" y="2551508"/>
            <a:ext cx="2520336" cy="1327552"/>
            <a:chOff x="3159508" y="4939899"/>
            <a:chExt cx="4361019" cy="1327552"/>
          </a:xfrm>
          <a:effectLst>
            <a:outerShdw blurRad="50800" dist="38100" algn="l" rotWithShape="0">
              <a:prstClr val="black">
                <a:alpha val="40000"/>
              </a:prstClr>
            </a:outerShdw>
          </a:effectLst>
        </p:grpSpPr>
        <p:sp>
          <p:nvSpPr>
            <p:cNvPr id="33" name="Freeform 32"/>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Tip #3</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35" name="Rectangle 34"/>
            <p:cNvSpPr/>
            <p:nvPr/>
          </p:nvSpPr>
          <p:spPr>
            <a:xfrm rot="229631">
              <a:off x="3163905" y="4939899"/>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grpSp>
        <p:nvGrpSpPr>
          <p:cNvPr id="36" name="[Group 3]"/>
          <p:cNvGrpSpPr/>
          <p:nvPr/>
        </p:nvGrpSpPr>
        <p:grpSpPr>
          <a:xfrm>
            <a:off x="3483512" y="5530448"/>
            <a:ext cx="2520336" cy="1327552"/>
            <a:chOff x="3159508" y="4939899"/>
            <a:chExt cx="4361019" cy="1327552"/>
          </a:xfrm>
          <a:effectLst>
            <a:outerShdw blurRad="50800" dist="38100" algn="l" rotWithShape="0">
              <a:prstClr val="black">
                <a:alpha val="40000"/>
              </a:prstClr>
            </a:outerShdw>
          </a:effectLst>
        </p:grpSpPr>
        <p:sp>
          <p:nvSpPr>
            <p:cNvPr id="37" name="Freeform 36"/>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You can learn</a:t>
              </a:r>
              <a:r>
                <a:rPr lang="en-US" sz="3200" b="1" dirty="0">
                  <a:solidFill>
                    <a:prstClr val="white">
                      <a:lumMod val="50000"/>
                    </a:prstClr>
                  </a:solidFill>
                  <a:latin typeface="expressions of the soul" panose="02000603000000000000" pitchFamily="2" charset="0"/>
                  <a:ea typeface="expressions of the soul" panose="02000603000000000000" pitchFamily="2" charset="0"/>
                </a:rPr>
                <a:t> </a:t>
              </a:r>
              <a:r>
                <a:rPr lang="en-US" sz="3200" b="1" dirty="0" smtClean="0">
                  <a:latin typeface="expressions of the soul" panose="02000603000000000000" pitchFamily="2" charset="0"/>
                  <a:ea typeface="expressions of the soul" panose="02000603000000000000" pitchFamily="2" charset="0"/>
                </a:rPr>
                <a:t>design skills</a:t>
              </a:r>
            </a:p>
          </p:txBody>
        </p:sp>
        <p:sp>
          <p:nvSpPr>
            <p:cNvPr id="39" name="Rectangle 38"/>
            <p:cNvSpPr/>
            <p:nvPr/>
          </p:nvSpPr>
          <p:spPr>
            <a:xfrm rot="229631">
              <a:off x="3163905" y="4939899"/>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1532857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strVal val="4/3*#ppt_w"/>
                                          </p:val>
                                        </p:tav>
                                        <p:tav tm="100000">
                                          <p:val>
                                            <p:strVal val="#ppt_w"/>
                                          </p:val>
                                        </p:tav>
                                      </p:tavLst>
                                    </p:anim>
                                    <p:anim calcmode="lin" valueType="num">
                                      <p:cBhvr>
                                        <p:cTn id="8" dur="250" fill="hold"/>
                                        <p:tgtEl>
                                          <p:spTgt spid="11"/>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250" fill="hold"/>
                                        <p:tgtEl>
                                          <p:spTgt spid="28"/>
                                        </p:tgtEl>
                                        <p:attrNameLst>
                                          <p:attrName>ppt_w</p:attrName>
                                        </p:attrNameLst>
                                      </p:cBhvr>
                                      <p:tavLst>
                                        <p:tav tm="0">
                                          <p:val>
                                            <p:strVal val="4/3*#ppt_w"/>
                                          </p:val>
                                        </p:tav>
                                        <p:tav tm="100000">
                                          <p:val>
                                            <p:strVal val="#ppt_w"/>
                                          </p:val>
                                        </p:tav>
                                      </p:tavLst>
                                    </p:anim>
                                    <p:anim calcmode="lin" valueType="num">
                                      <p:cBhvr>
                                        <p:cTn id="12" dur="250" fill="hold"/>
                                        <p:tgtEl>
                                          <p:spTgt spid="28"/>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250" fill="hold"/>
                                        <p:tgtEl>
                                          <p:spTgt spid="32"/>
                                        </p:tgtEl>
                                        <p:attrNameLst>
                                          <p:attrName>ppt_w</p:attrName>
                                        </p:attrNameLst>
                                      </p:cBhvr>
                                      <p:tavLst>
                                        <p:tav tm="0">
                                          <p:val>
                                            <p:strVal val="4/3*#ppt_w"/>
                                          </p:val>
                                        </p:tav>
                                        <p:tav tm="100000">
                                          <p:val>
                                            <p:strVal val="#ppt_w"/>
                                          </p:val>
                                        </p:tav>
                                      </p:tavLst>
                                    </p:anim>
                                    <p:anim calcmode="lin" valueType="num">
                                      <p:cBhvr>
                                        <p:cTn id="16" dur="250" fill="hold"/>
                                        <p:tgtEl>
                                          <p:spTgt spid="32"/>
                                        </p:tgtEl>
                                        <p:attrNameLst>
                                          <p:attrName>ppt_h</p:attrName>
                                        </p:attrNameLst>
                                      </p:cBhvr>
                                      <p:tavLst>
                                        <p:tav tm="0">
                                          <p:val>
                                            <p:strVal val="4/3*#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391"/>
                                        </p:tgtEl>
                                        <p:attrNameLst>
                                          <p:attrName>style.visibility</p:attrName>
                                        </p:attrNameLst>
                                      </p:cBhvr>
                                      <p:to>
                                        <p:strVal val="visible"/>
                                      </p:to>
                                    </p:set>
                                    <p:anim calcmode="lin" valueType="num">
                                      <p:cBhvr additive="base">
                                        <p:cTn id="29" dur="500" fill="hold"/>
                                        <p:tgtEl>
                                          <p:spTgt spid="16391"/>
                                        </p:tgtEl>
                                        <p:attrNameLst>
                                          <p:attrName>ppt_x</p:attrName>
                                        </p:attrNameLst>
                                      </p:cBhvr>
                                      <p:tavLst>
                                        <p:tav tm="0">
                                          <p:val>
                                            <p:strVal val="#ppt_x"/>
                                          </p:val>
                                        </p:tav>
                                        <p:tav tm="100000">
                                          <p:val>
                                            <p:strVal val="#ppt_x"/>
                                          </p:val>
                                        </p:tav>
                                      </p:tavLst>
                                    </p:anim>
                                    <p:anim calcmode="lin" valueType="num">
                                      <p:cBhvr additive="base">
                                        <p:cTn id="30" dur="500" fill="hold"/>
                                        <p:tgtEl>
                                          <p:spTgt spid="1639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393"/>
                                        </p:tgtEl>
                                        <p:attrNameLst>
                                          <p:attrName>style.visibility</p:attrName>
                                        </p:attrNameLst>
                                      </p:cBhvr>
                                      <p:to>
                                        <p:strVal val="visible"/>
                                      </p:to>
                                    </p:set>
                                    <p:anim calcmode="lin" valueType="num">
                                      <p:cBhvr additive="base">
                                        <p:cTn id="33" dur="500" fill="hold"/>
                                        <p:tgtEl>
                                          <p:spTgt spid="16393"/>
                                        </p:tgtEl>
                                        <p:attrNameLst>
                                          <p:attrName>ppt_x</p:attrName>
                                        </p:attrNameLst>
                                      </p:cBhvr>
                                      <p:tavLst>
                                        <p:tav tm="0">
                                          <p:val>
                                            <p:strVal val="#ppt_x"/>
                                          </p:val>
                                        </p:tav>
                                        <p:tav tm="100000">
                                          <p:val>
                                            <p:strVal val="#ppt_x"/>
                                          </p:val>
                                        </p:tav>
                                      </p:tavLst>
                                    </p:anim>
                                    <p:anim calcmode="lin" valueType="num">
                                      <p:cBhvr additive="base">
                                        <p:cTn id="34"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288"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250" fill="hold"/>
                                        <p:tgtEl>
                                          <p:spTgt spid="36"/>
                                        </p:tgtEl>
                                        <p:attrNameLst>
                                          <p:attrName>ppt_w</p:attrName>
                                        </p:attrNameLst>
                                      </p:cBhvr>
                                      <p:tavLst>
                                        <p:tav tm="0">
                                          <p:val>
                                            <p:strVal val="4/3*#ppt_w"/>
                                          </p:val>
                                        </p:tav>
                                        <p:tav tm="100000">
                                          <p:val>
                                            <p:strVal val="#ppt_w"/>
                                          </p:val>
                                        </p:tav>
                                      </p:tavLst>
                                    </p:anim>
                                    <p:anim calcmode="lin" valueType="num">
                                      <p:cBhvr>
                                        <p:cTn id="40" dur="250" fill="hold"/>
                                        <p:tgtEl>
                                          <p:spTgt spid="3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760" y="2492896"/>
            <a:ext cx="4536504" cy="1323439"/>
          </a:xfrm>
          <a:prstGeom prst="rect">
            <a:avLst/>
          </a:prstGeom>
          <a:noFill/>
        </p:spPr>
        <p:txBody>
          <a:bodyPr wrap="square" rtlCol="0">
            <a:spAutoFit/>
          </a:bodyPr>
          <a:lstStyle/>
          <a:p>
            <a:r>
              <a:rPr lang="en-US" sz="8000" b="1" dirty="0" smtClean="0">
                <a:solidFill>
                  <a:srgbClr val="0070C0"/>
                </a:solidFill>
              </a:rPr>
              <a:t>Bounce</a:t>
            </a:r>
            <a:endParaRPr lang="en-SG" sz="8000" b="1" dirty="0">
              <a:solidFill>
                <a:srgbClr val="0070C0"/>
              </a:solidFill>
            </a:endParaRPr>
          </a:p>
        </p:txBody>
      </p:sp>
    </p:spTree>
    <p:extLst>
      <p:ext uri="{BB962C8B-B14F-4D97-AF65-F5344CB8AC3E}">
        <p14:creationId xmlns:p14="http://schemas.microsoft.com/office/powerpoint/2010/main" val="144840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760" y="2492896"/>
            <a:ext cx="4536504" cy="1323439"/>
          </a:xfrm>
          <a:prstGeom prst="rect">
            <a:avLst/>
          </a:prstGeom>
          <a:noFill/>
        </p:spPr>
        <p:txBody>
          <a:bodyPr wrap="square" rtlCol="0">
            <a:spAutoFit/>
          </a:bodyPr>
          <a:lstStyle/>
          <a:p>
            <a:pPr algn="ctr"/>
            <a:r>
              <a:rPr lang="en-US" sz="8000" b="1" dirty="0" smtClean="0">
                <a:solidFill>
                  <a:srgbClr val="0070C0"/>
                </a:solidFill>
              </a:rPr>
              <a:t>Vortex</a:t>
            </a:r>
            <a:endParaRPr lang="en-SG" sz="8000" b="1" dirty="0">
              <a:solidFill>
                <a:srgbClr val="0070C0"/>
              </a:solidFill>
            </a:endParaRPr>
          </a:p>
        </p:txBody>
      </p:sp>
    </p:spTree>
    <p:extLst>
      <p:ext uri="{BB962C8B-B14F-4D97-AF65-F5344CB8AC3E}">
        <p14:creationId xmlns:p14="http://schemas.microsoft.com/office/powerpoint/2010/main" val="37996499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5696" y="2492896"/>
            <a:ext cx="5400600" cy="1323439"/>
          </a:xfrm>
          <a:prstGeom prst="rect">
            <a:avLst/>
          </a:prstGeom>
          <a:noFill/>
        </p:spPr>
        <p:txBody>
          <a:bodyPr wrap="square" rtlCol="0">
            <a:spAutoFit/>
          </a:bodyPr>
          <a:lstStyle/>
          <a:p>
            <a:pPr algn="ctr"/>
            <a:r>
              <a:rPr lang="en-US" sz="8000" b="1" dirty="0" smtClean="0">
                <a:solidFill>
                  <a:srgbClr val="0070C0"/>
                </a:solidFill>
              </a:rPr>
              <a:t>Honeycomb</a:t>
            </a:r>
            <a:endParaRPr lang="en-SG" sz="8000" b="1" dirty="0">
              <a:solidFill>
                <a:srgbClr val="0070C0"/>
              </a:solidFill>
            </a:endParaRPr>
          </a:p>
        </p:txBody>
      </p:sp>
    </p:spTree>
    <p:extLst>
      <p:ext uri="{BB962C8B-B14F-4D97-AF65-F5344CB8AC3E}">
        <p14:creationId xmlns:p14="http://schemas.microsoft.com/office/powerpoint/2010/main" val="3858355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solidFill>
                <a:prstClr val="white"/>
              </a:solidFill>
            </a:endParaRPr>
          </a:p>
        </p:txBody>
      </p:sp>
      <p:sp>
        <p:nvSpPr>
          <p:cNvPr id="6" name="TextBox 5"/>
          <p:cNvSpPr txBox="1"/>
          <p:nvPr/>
        </p:nvSpPr>
        <p:spPr>
          <a:xfrm>
            <a:off x="1115616" y="1484784"/>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
        <p:nvSpPr>
          <p:cNvPr id="7" name="Pentagon 6"/>
          <p:cNvSpPr/>
          <p:nvPr/>
        </p:nvSpPr>
        <p:spPr>
          <a:xfrm>
            <a:off x="3761454" y="3932741"/>
            <a:ext cx="3096344" cy="151216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black"/>
              </a:solidFill>
            </a:endParaRPr>
          </a:p>
        </p:txBody>
      </p:sp>
      <p:sp>
        <p:nvSpPr>
          <p:cNvPr id="9" name="TextBox 8"/>
          <p:cNvSpPr txBox="1"/>
          <p:nvPr/>
        </p:nvSpPr>
        <p:spPr>
          <a:xfrm>
            <a:off x="1268016" y="5562600"/>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Tree>
    <p:extLst>
      <p:ext uri="{BB962C8B-B14F-4D97-AF65-F5344CB8AC3E}">
        <p14:creationId xmlns:p14="http://schemas.microsoft.com/office/powerpoint/2010/main" val="21306125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solidFill>
                <a:prstClr val="white"/>
              </a:solidFill>
            </a:endParaRPr>
          </a:p>
        </p:txBody>
      </p:sp>
      <p:sp>
        <p:nvSpPr>
          <p:cNvPr id="6" name="TextBox 5"/>
          <p:cNvSpPr txBox="1"/>
          <p:nvPr/>
        </p:nvSpPr>
        <p:spPr>
          <a:xfrm>
            <a:off x="3779912" y="4922004"/>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a:t>
            </a:r>
            <a:endParaRPr lang="en-SG" sz="2800" b="1" dirty="0">
              <a:solidFill>
                <a:srgbClr val="F79646">
                  <a:lumMod val="75000"/>
                </a:srgbClr>
              </a:solidFill>
            </a:endParaRPr>
          </a:p>
        </p:txBody>
      </p:sp>
      <p:sp>
        <p:nvSpPr>
          <p:cNvPr id="7" name="Pentagon 6"/>
          <p:cNvSpPr/>
          <p:nvPr/>
        </p:nvSpPr>
        <p:spPr>
          <a:xfrm>
            <a:off x="3779912" y="2420888"/>
            <a:ext cx="3168352" cy="1512168"/>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solidFill>
                <a:prstClr val="white"/>
              </a:solidFill>
            </a:endParaRPr>
          </a:p>
        </p:txBody>
      </p:sp>
      <p:sp>
        <p:nvSpPr>
          <p:cNvPr id="9" name="TextBox 8"/>
          <p:cNvSpPr txBox="1"/>
          <p:nvPr/>
        </p:nvSpPr>
        <p:spPr>
          <a:xfrm>
            <a:off x="1259632" y="1602139"/>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 New stuff</a:t>
            </a:r>
            <a:endParaRPr lang="en-SG" sz="2800" b="1" dirty="0">
              <a:solidFill>
                <a:srgbClr val="F79646">
                  <a:lumMod val="75000"/>
                </a:srgbClr>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8405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75" y="1387173"/>
            <a:ext cx="2722435" cy="2041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389743"/>
            <a:ext cx="2722436" cy="2041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0" name="Picture 2" descr="C:\Users\dcsdcr\AppData\Local\Temp\SNAGHTML81b9b5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908" y="1752600"/>
            <a:ext cx="163326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361327"/>
      </p:ext>
    </p:extLst>
  </p:cSld>
  <p:clrMapOvr>
    <a:masterClrMapping/>
  </p:clrMapOvr>
  <p:transition spd="slow">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solidFill>
                <a:prstClr val="white"/>
              </a:solidFill>
            </a:endParaRPr>
          </a:p>
        </p:txBody>
      </p:sp>
      <p:sp>
        <p:nvSpPr>
          <p:cNvPr id="12" name="TextBox 11"/>
          <p:cNvSpPr txBox="1"/>
          <p:nvPr/>
        </p:nvSpPr>
        <p:spPr>
          <a:xfrm>
            <a:off x="1115616" y="1484784"/>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
        <p:nvSpPr>
          <p:cNvPr id="13" name="Pentagon 12"/>
          <p:cNvSpPr/>
          <p:nvPr/>
        </p:nvSpPr>
        <p:spPr>
          <a:xfrm>
            <a:off x="3761454" y="3932741"/>
            <a:ext cx="3096344" cy="151216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black"/>
              </a:solidFill>
            </a:endParaRPr>
          </a:p>
        </p:txBody>
      </p:sp>
      <p:sp>
        <p:nvSpPr>
          <p:cNvPr id="6" name="TextBox 5"/>
          <p:cNvSpPr txBox="1"/>
          <p:nvPr/>
        </p:nvSpPr>
        <p:spPr>
          <a:xfrm>
            <a:off x="1268016" y="5562600"/>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4187826252"/>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solidFill>
                <a:prstClr val="white"/>
              </a:solidFill>
            </a:endParaRPr>
          </a:p>
        </p:txBody>
      </p:sp>
      <p:sp>
        <p:nvSpPr>
          <p:cNvPr id="6" name="TextBox 5"/>
          <p:cNvSpPr txBox="1"/>
          <p:nvPr/>
        </p:nvSpPr>
        <p:spPr>
          <a:xfrm>
            <a:off x="3779912" y="4922004"/>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a:t>
            </a:r>
            <a:endParaRPr lang="en-SG" sz="2800" b="1" dirty="0">
              <a:solidFill>
                <a:srgbClr val="F79646">
                  <a:lumMod val="75000"/>
                </a:srgbClr>
              </a:solidFill>
            </a:endParaRPr>
          </a:p>
        </p:txBody>
      </p:sp>
      <p:sp>
        <p:nvSpPr>
          <p:cNvPr id="7" name="Pentagon 6"/>
          <p:cNvSpPr/>
          <p:nvPr/>
        </p:nvSpPr>
        <p:spPr>
          <a:xfrm>
            <a:off x="3779912" y="2420888"/>
            <a:ext cx="3168352" cy="1512168"/>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solidFill>
                <a:prstClr val="white"/>
              </a:solidFill>
            </a:endParaRPr>
          </a:p>
        </p:txBody>
      </p:sp>
      <p:sp>
        <p:nvSpPr>
          <p:cNvPr id="9" name="TextBox 8"/>
          <p:cNvSpPr txBox="1"/>
          <p:nvPr/>
        </p:nvSpPr>
        <p:spPr>
          <a:xfrm>
            <a:off x="1259632" y="1602139"/>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 New stuff</a:t>
            </a:r>
            <a:endParaRPr lang="en-SG" sz="2800" b="1" dirty="0">
              <a:solidFill>
                <a:srgbClr val="F79646">
                  <a:lumMod val="75000"/>
                </a:srgbClr>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417206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solidFill>
                <a:prstClr val="white"/>
              </a:solidFill>
            </a:endParaRPr>
          </a:p>
        </p:txBody>
      </p:sp>
      <p:sp>
        <p:nvSpPr>
          <p:cNvPr id="12" name="TextBox 11"/>
          <p:cNvSpPr txBox="1"/>
          <p:nvPr/>
        </p:nvSpPr>
        <p:spPr>
          <a:xfrm>
            <a:off x="1115616" y="1484784"/>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
        <p:nvSpPr>
          <p:cNvPr id="13" name="Pentagon 12"/>
          <p:cNvSpPr/>
          <p:nvPr/>
        </p:nvSpPr>
        <p:spPr>
          <a:xfrm>
            <a:off x="3761454" y="3932741"/>
            <a:ext cx="3096344" cy="151216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black"/>
              </a:solidFill>
            </a:endParaRPr>
          </a:p>
        </p:txBody>
      </p:sp>
      <p:sp>
        <p:nvSpPr>
          <p:cNvPr id="6" name="TextBox 5"/>
          <p:cNvSpPr txBox="1"/>
          <p:nvPr/>
        </p:nvSpPr>
        <p:spPr>
          <a:xfrm>
            <a:off x="1268016" y="5562600"/>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27938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solidFill>
                <a:prstClr val="white"/>
              </a:solidFill>
            </a:endParaRPr>
          </a:p>
        </p:txBody>
      </p:sp>
      <p:sp>
        <p:nvSpPr>
          <p:cNvPr id="6" name="TextBox 5"/>
          <p:cNvSpPr txBox="1"/>
          <p:nvPr/>
        </p:nvSpPr>
        <p:spPr>
          <a:xfrm>
            <a:off x="3779912" y="4922004"/>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a:t>
            </a:r>
            <a:endParaRPr lang="en-SG" sz="2800" b="1" dirty="0">
              <a:solidFill>
                <a:srgbClr val="F79646">
                  <a:lumMod val="75000"/>
                </a:srgbClr>
              </a:solidFill>
            </a:endParaRPr>
          </a:p>
        </p:txBody>
      </p:sp>
      <p:sp>
        <p:nvSpPr>
          <p:cNvPr id="7" name="Pentagon 6"/>
          <p:cNvSpPr/>
          <p:nvPr/>
        </p:nvSpPr>
        <p:spPr>
          <a:xfrm>
            <a:off x="3779912" y="2420888"/>
            <a:ext cx="3168352" cy="1512168"/>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solidFill>
                <a:prstClr val="white"/>
              </a:solidFill>
            </a:endParaRPr>
          </a:p>
        </p:txBody>
      </p:sp>
      <p:sp>
        <p:nvSpPr>
          <p:cNvPr id="9" name="TextBox 8"/>
          <p:cNvSpPr txBox="1"/>
          <p:nvPr/>
        </p:nvSpPr>
        <p:spPr>
          <a:xfrm>
            <a:off x="1259632" y="1602139"/>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 New stuff</a:t>
            </a:r>
            <a:endParaRPr lang="en-SG" sz="2800" b="1" dirty="0">
              <a:solidFill>
                <a:srgbClr val="F79646">
                  <a:lumMod val="75000"/>
                </a:srgbClr>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125442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4" name="PPTZoomOutShape201406151424376989"/>
          <p:cNvPicPr>
            <a:picLocks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22027"/>
          <a:stretch/>
        </p:blipFill>
        <p:spPr bwMode="auto">
          <a:xfrm>
            <a:off x="2988" y="22500"/>
            <a:ext cx="6462256" cy="377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hidden="1"/>
          <p:cNvSpPr/>
          <p:nvPr/>
        </p:nvSpPr>
        <p:spPr>
          <a:xfrm>
            <a:off x="431448" y="368592"/>
            <a:ext cx="6300840" cy="3960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7" name="PPTZoomOutShape20140615141909127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47536"/>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PTZoomOutShape201406151419385030" hidden="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PTZoomOutShape201406151420103160" hidden="1"/>
          <p:cNvPicPr>
            <a:picLocks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http://www.shockmd.com/wp-content/presentationzen-design.jp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4263" y="4249748"/>
            <a:ext cx="1938499" cy="2361088"/>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15"/>
          <p:cNvPicPr>
            <a:picLocks noChangeAspect="1" noChangeArrowheads="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l="9812" r="-1"/>
          <a:stretch/>
        </p:blipFill>
        <p:spPr bwMode="auto">
          <a:xfrm>
            <a:off x="4618812" y="4249748"/>
            <a:ext cx="2096346" cy="2361088"/>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6391" name="Picture 7" descr="http://www.peachpit.com/ShowCover.aspx?isbn=0321656210"/>
          <p:cNvPicPr>
            <a:picLocks noChangeAspect="1" noChangeArrowheads="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6367" b="6965"/>
          <a:stretch/>
        </p:blipFill>
        <p:spPr bwMode="auto">
          <a:xfrm>
            <a:off x="6872747" y="4249748"/>
            <a:ext cx="1906997" cy="2361088"/>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393" name="Picture 9" descr="http://www.peachpit.com/ShowCover.aspx?isbn=0321580125"/>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1460" y="4249748"/>
            <a:ext cx="1835214" cy="2361088"/>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96155" y="461598"/>
            <a:ext cx="1036953" cy="1141698"/>
            <a:chOff x="496155" y="461598"/>
            <a:chExt cx="1036953" cy="1141698"/>
          </a:xfrm>
        </p:grpSpPr>
        <p:sp>
          <p:nvSpPr>
            <p:cNvPr id="3" name="Rectangle 2"/>
            <p:cNvSpPr/>
            <p:nvPr/>
          </p:nvSpPr>
          <p:spPr>
            <a:xfrm>
              <a:off x="496155" y="461598"/>
              <a:ext cx="1036953" cy="1141698"/>
            </a:xfrm>
            <a:prstGeom prst="rect">
              <a:avLst/>
            </a:prstGeom>
            <a:solidFill>
              <a:srgbClr val="FFF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PPTZoomOutShape201406151424376989"/>
            <p:cNvPicPr>
              <a:picLocks noChangeArrowheads="1"/>
            </p:cNvPicPr>
            <p:nvPr/>
          </p:nvPicPr>
          <p:blipFill rotWithShape="1">
            <a:blip r:embed="rId10">
              <a:extLst>
                <a:ext uri="{28A0092B-C50C-407E-A947-70E740481C1C}">
                  <a14:useLocalDpi xmlns:a14="http://schemas.microsoft.com/office/drawing/2010/main" val="0"/>
                </a:ext>
              </a:extLst>
            </a:blip>
            <a:srcRect l="8687" t="11948" r="78686" b="69971"/>
            <a:stretch/>
          </p:blipFill>
          <p:spPr bwMode="auto">
            <a:xfrm>
              <a:off x="600075" y="587375"/>
              <a:ext cx="815976"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39924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solidFill>
                <a:prstClr val="white"/>
              </a:solidFill>
            </a:endParaRPr>
          </a:p>
        </p:txBody>
      </p:sp>
      <p:sp>
        <p:nvSpPr>
          <p:cNvPr id="12" name="TextBox 11"/>
          <p:cNvSpPr txBox="1"/>
          <p:nvPr/>
        </p:nvSpPr>
        <p:spPr>
          <a:xfrm>
            <a:off x="1115616" y="1484784"/>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
        <p:nvSpPr>
          <p:cNvPr id="13" name="Pentagon 12"/>
          <p:cNvSpPr/>
          <p:nvPr/>
        </p:nvSpPr>
        <p:spPr>
          <a:xfrm>
            <a:off x="3761454" y="3932741"/>
            <a:ext cx="3096344" cy="151216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black"/>
              </a:solidFill>
            </a:endParaRPr>
          </a:p>
        </p:txBody>
      </p:sp>
      <p:sp>
        <p:nvSpPr>
          <p:cNvPr id="6" name="TextBox 5"/>
          <p:cNvSpPr txBox="1"/>
          <p:nvPr/>
        </p:nvSpPr>
        <p:spPr>
          <a:xfrm>
            <a:off x="1268016" y="5562600"/>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1607119067"/>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solidFill>
                <a:prstClr val="white"/>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183086585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solidFill>
                <a:prstClr val="white"/>
              </a:solidFill>
            </a:endParaRPr>
          </a:p>
        </p:txBody>
      </p:sp>
      <p:sp>
        <p:nvSpPr>
          <p:cNvPr id="6" name="TextBox 5"/>
          <p:cNvSpPr txBox="1"/>
          <p:nvPr/>
        </p:nvSpPr>
        <p:spPr>
          <a:xfrm>
            <a:off x="3779912" y="4922004"/>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a:t>
            </a:r>
            <a:endParaRPr lang="en-SG" sz="2800" b="1" dirty="0">
              <a:solidFill>
                <a:srgbClr val="F79646">
                  <a:lumMod val="75000"/>
                </a:srgbClr>
              </a:solidFill>
            </a:endParaRPr>
          </a:p>
        </p:txBody>
      </p:sp>
      <p:sp>
        <p:nvSpPr>
          <p:cNvPr id="7" name="Pentagon 6"/>
          <p:cNvSpPr/>
          <p:nvPr/>
        </p:nvSpPr>
        <p:spPr>
          <a:xfrm>
            <a:off x="3779912" y="2420888"/>
            <a:ext cx="3168352" cy="1512168"/>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solidFill>
                <a:prstClr val="white"/>
              </a:solidFill>
            </a:endParaRPr>
          </a:p>
        </p:txBody>
      </p:sp>
      <p:sp>
        <p:nvSpPr>
          <p:cNvPr id="9" name="TextBox 8"/>
          <p:cNvSpPr txBox="1"/>
          <p:nvPr/>
        </p:nvSpPr>
        <p:spPr>
          <a:xfrm>
            <a:off x="1259632" y="1602139"/>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 New stuff</a:t>
            </a:r>
            <a:endParaRPr lang="en-SG" sz="2800" b="1" dirty="0">
              <a:solidFill>
                <a:srgbClr val="F79646">
                  <a:lumMod val="75000"/>
                </a:srgbClr>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111767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solidFill>
                <a:prstClr val="white"/>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10126543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solidFill>
                <a:prstClr val="white"/>
              </a:solidFill>
            </a:endParaRPr>
          </a:p>
        </p:txBody>
      </p:sp>
      <p:sp>
        <p:nvSpPr>
          <p:cNvPr id="12" name="TextBox 11"/>
          <p:cNvSpPr txBox="1"/>
          <p:nvPr/>
        </p:nvSpPr>
        <p:spPr>
          <a:xfrm>
            <a:off x="1115616" y="1484784"/>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
        <p:nvSpPr>
          <p:cNvPr id="13" name="Pentagon 12"/>
          <p:cNvSpPr/>
          <p:nvPr/>
        </p:nvSpPr>
        <p:spPr>
          <a:xfrm>
            <a:off x="3761454" y="3932741"/>
            <a:ext cx="3096344" cy="151216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black"/>
              </a:solidFill>
            </a:endParaRPr>
          </a:p>
        </p:txBody>
      </p:sp>
      <p:sp>
        <p:nvSpPr>
          <p:cNvPr id="6" name="TextBox 5"/>
          <p:cNvSpPr txBox="1"/>
          <p:nvPr/>
        </p:nvSpPr>
        <p:spPr>
          <a:xfrm>
            <a:off x="1268016" y="5562600"/>
            <a:ext cx="5760640" cy="523220"/>
          </a:xfrm>
          <a:prstGeom prst="rect">
            <a:avLst/>
          </a:prstGeom>
          <a:noFill/>
        </p:spPr>
        <p:txBody>
          <a:bodyPr wrap="square" rtlCol="0">
            <a:spAutoFit/>
          </a:bodyPr>
          <a:lstStyle/>
          <a:p>
            <a:r>
              <a:rPr lang="en-US" sz="2800" b="1" dirty="0" smtClean="0">
                <a:solidFill>
                  <a:srgbClr val="0070C0"/>
                </a:solidFill>
              </a:rPr>
              <a:t>Old stuff. Old stuff. Old stuff. Old stuff</a:t>
            </a:r>
            <a:endParaRPr lang="en-SG" sz="2800" b="1" dirty="0">
              <a:solidFill>
                <a:srgbClr val="0070C0"/>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239670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solidFill>
                <a:prstClr val="white"/>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27290530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9632" y="2420888"/>
            <a:ext cx="2304256" cy="30243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solidFill>
                <a:prstClr val="white"/>
              </a:solidFill>
            </a:endParaRPr>
          </a:p>
        </p:txBody>
      </p:sp>
      <p:sp>
        <p:nvSpPr>
          <p:cNvPr id="6" name="TextBox 5"/>
          <p:cNvSpPr txBox="1"/>
          <p:nvPr/>
        </p:nvSpPr>
        <p:spPr>
          <a:xfrm>
            <a:off x="3779912" y="4922004"/>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a:t>
            </a:r>
            <a:endParaRPr lang="en-SG" sz="2800" b="1" dirty="0">
              <a:solidFill>
                <a:srgbClr val="F79646">
                  <a:lumMod val="75000"/>
                </a:srgbClr>
              </a:solidFill>
            </a:endParaRPr>
          </a:p>
        </p:txBody>
      </p:sp>
      <p:sp>
        <p:nvSpPr>
          <p:cNvPr id="7" name="Pentagon 6"/>
          <p:cNvSpPr/>
          <p:nvPr/>
        </p:nvSpPr>
        <p:spPr>
          <a:xfrm>
            <a:off x="3779912" y="2420888"/>
            <a:ext cx="3168352" cy="1512168"/>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solidFill>
                <a:prstClr val="white"/>
              </a:solidFill>
            </a:endParaRPr>
          </a:p>
        </p:txBody>
      </p:sp>
      <p:sp>
        <p:nvSpPr>
          <p:cNvPr id="9" name="TextBox 8"/>
          <p:cNvSpPr txBox="1"/>
          <p:nvPr/>
        </p:nvSpPr>
        <p:spPr>
          <a:xfrm>
            <a:off x="1259632" y="1602139"/>
            <a:ext cx="5760640" cy="523220"/>
          </a:xfrm>
          <a:prstGeom prst="rect">
            <a:avLst/>
          </a:prstGeom>
          <a:noFill/>
        </p:spPr>
        <p:txBody>
          <a:bodyPr wrap="square" rtlCol="0">
            <a:spAutoFit/>
          </a:bodyPr>
          <a:lstStyle/>
          <a:p>
            <a:r>
              <a:rPr lang="en-US" sz="2800" b="1" dirty="0" smtClean="0">
                <a:solidFill>
                  <a:srgbClr val="F79646">
                    <a:lumMod val="75000"/>
                  </a:srgbClr>
                </a:solidFill>
              </a:rPr>
              <a:t>New stuff. New stuff. New stuff</a:t>
            </a:r>
            <a:endParaRPr lang="en-SG" sz="2800" b="1" dirty="0">
              <a:solidFill>
                <a:srgbClr val="F79646">
                  <a:lumMod val="75000"/>
                </a:srgbClr>
              </a:solidFill>
            </a:endParaRPr>
          </a:p>
        </p:txBody>
      </p:sp>
      <p:sp>
        <p:nvSpPr>
          <p:cNvPr id="2" name="Title 1"/>
          <p:cNvSpPr>
            <a:spLocks noGrp="1"/>
          </p:cNvSpPr>
          <p:nvPr>
            <p:ph type="title"/>
          </p:nvPr>
        </p:nvSpPr>
        <p:spPr/>
        <p:txBody>
          <a:bodyPr/>
          <a:lstStyle/>
          <a:p>
            <a:endParaRPr lang="en-SG"/>
          </a:p>
        </p:txBody>
      </p:sp>
    </p:spTree>
    <p:extLst>
      <p:ext uri="{BB962C8B-B14F-4D97-AF65-F5344CB8AC3E}">
        <p14:creationId xmlns:p14="http://schemas.microsoft.com/office/powerpoint/2010/main" val="186958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dcsdcr\AppData\Local\Temp\SNAGHTML6d2cac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495800"/>
            <a:ext cx="4406818" cy="2057400"/>
          </a:xfrm>
          <a:prstGeom prst="rect">
            <a:avLst/>
          </a:prstGeom>
          <a:noFill/>
          <a:extLst>
            <a:ext uri="{909E8E84-426E-40DD-AFC4-6F175D3DCCD1}">
              <a14:hiddenFill xmlns:a14="http://schemas.microsoft.com/office/drawing/2010/main">
                <a:solidFill>
                  <a:srgbClr val="FFFFFF"/>
                </a:solidFill>
              </a14:hiddenFill>
            </a:ext>
          </a:extLst>
        </p:spPr>
      </p:pic>
      <p:sp>
        <p:nvSpPr>
          <p:cNvPr id="7" name="Striped Right Arrow 6"/>
          <p:cNvSpPr/>
          <p:nvPr/>
        </p:nvSpPr>
        <p:spPr>
          <a:xfrm rot="5400000">
            <a:off x="4191000" y="3810000"/>
            <a:ext cx="685800" cy="533400"/>
          </a:xfrm>
          <a:prstGeom prst="striped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solidFill>
                <a:prstClr val="white"/>
              </a:solidFill>
            </a:endParaRPr>
          </a:p>
        </p:txBody>
      </p:sp>
      <p:sp>
        <p:nvSpPr>
          <p:cNvPr id="9" name="Title 1"/>
          <p:cNvSpPr>
            <a:spLocks noGrp="1"/>
          </p:cNvSpPr>
          <p:nvPr>
            <p:ph type="title"/>
          </p:nvPr>
        </p:nvSpPr>
        <p:spPr>
          <a:xfrm>
            <a:off x="533400" y="533400"/>
            <a:ext cx="8064896" cy="685800"/>
          </a:xfrm>
        </p:spPr>
        <p:txBody>
          <a:bodyPr>
            <a:normAutofit fontScale="90000"/>
          </a:bodyPr>
          <a:lstStyle/>
          <a:p>
            <a:r>
              <a:rPr lang="en-US" sz="3600" dirty="0" smtClean="0">
                <a:solidFill>
                  <a:srgbClr val="00B050"/>
                </a:solidFill>
              </a:rPr>
              <a:t>Have an ‘auto-advancing’ intermediate slide to create a smoother slide transition</a:t>
            </a:r>
            <a:br>
              <a:rPr lang="en-US" sz="3600" dirty="0" smtClean="0">
                <a:solidFill>
                  <a:srgbClr val="00B050"/>
                </a:solidFill>
              </a:rPr>
            </a:br>
            <a:endParaRPr lang="en-SG" sz="3600" dirty="0">
              <a:solidFill>
                <a:srgbClr val="00B05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75" y="1387173"/>
            <a:ext cx="2722435" cy="2041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389743"/>
            <a:ext cx="2722436" cy="2041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0586" y="1387173"/>
            <a:ext cx="2746627" cy="20599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05223082"/>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oup 3]"/>
          <p:cNvSpPr/>
          <p:nvPr/>
        </p:nvSpPr>
        <p:spPr>
          <a:xfrm>
            <a:off x="2135649" y="4137847"/>
            <a:ext cx="2160288" cy="15414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nk 11]"/>
          <p:cNvSpPr txBox="1"/>
          <p:nvPr/>
        </p:nvSpPr>
        <p:spPr>
          <a:xfrm>
            <a:off x="4481988" y="1178700"/>
            <a:ext cx="2340312" cy="4298079"/>
          </a:xfrm>
          <a:prstGeom prst="homePlate">
            <a:avLst>
              <a:gd name="adj" fmla="val 22374"/>
            </a:avLst>
          </a:prstGeom>
          <a:solidFill>
            <a:srgbClr val="00B050"/>
          </a:solidFill>
          <a:ln>
            <a:noFill/>
          </a:ln>
        </p:spPr>
        <p:txBody>
          <a:bodyPr wrap="square" rtlCol="0">
            <a:noAutofit/>
          </a:bodyPr>
          <a:lstStyle/>
          <a:p>
            <a:endParaRPr lang="en-US" sz="2400" b="1" dirty="0" smtClean="0">
              <a:solidFill>
                <a:schemeClr val="bg1"/>
              </a:solidFill>
            </a:endParaRPr>
          </a:p>
          <a:p>
            <a:pPr marL="176213"/>
            <a:r>
              <a:rPr lang="en-US" sz="2400" b="1" dirty="0" smtClean="0">
                <a:solidFill>
                  <a:schemeClr val="bg1"/>
                </a:solidFill>
              </a:rPr>
              <a:t>See</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Understand</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Feel</a:t>
            </a:r>
          </a:p>
        </p:txBody>
      </p:sp>
      <p:grpSp>
        <p:nvGrpSpPr>
          <p:cNvPr id="2052" name="Group 2051"/>
          <p:cNvGrpSpPr/>
          <p:nvPr/>
        </p:nvGrpSpPr>
        <p:grpSpPr>
          <a:xfrm>
            <a:off x="791496" y="4266604"/>
            <a:ext cx="1170156" cy="1232672"/>
            <a:chOff x="2141676" y="4907262"/>
            <a:chExt cx="1170156" cy="1232672"/>
          </a:xfrm>
        </p:grpSpPr>
        <p:sp>
          <p:nvSpPr>
            <p:cNvPr id="17" name="Rectangle 16"/>
            <p:cNvSpPr/>
            <p:nvPr/>
          </p:nvSpPr>
          <p:spPr>
            <a:xfrm>
              <a:off x="2141676" y="4907262"/>
              <a:ext cx="1170156" cy="900120"/>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atin typeface="Cambria" panose="02040503050406030204" pitchFamily="18" charset="0"/>
                </a:rPr>
                <a:t>T</a:t>
              </a:r>
              <a:endParaRPr lang="en-SG" sz="8000" b="1" dirty="0">
                <a:latin typeface="Cambria" panose="02040503050406030204" pitchFamily="18" charset="0"/>
              </a:endParaRPr>
            </a:p>
          </p:txBody>
        </p:sp>
        <p:sp>
          <p:nvSpPr>
            <p:cNvPr id="31" name="Rectangle 30"/>
            <p:cNvSpPr/>
            <p:nvPr/>
          </p:nvSpPr>
          <p:spPr>
            <a:xfrm>
              <a:off x="2141676" y="5807382"/>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TEXT</a:t>
              </a:r>
              <a:endParaRPr lang="en-SG" sz="2400" b="1" dirty="0">
                <a:latin typeface="+mj-lt"/>
              </a:endParaRPr>
            </a:p>
          </p:txBody>
        </p:sp>
      </p:grpSp>
      <p:grpSp>
        <p:nvGrpSpPr>
          <p:cNvPr id="2054" name="Group 2053"/>
          <p:cNvGrpSpPr/>
          <p:nvPr/>
        </p:nvGrpSpPr>
        <p:grpSpPr>
          <a:xfrm>
            <a:off x="791496" y="2726632"/>
            <a:ext cx="1170156" cy="1222098"/>
            <a:chOff x="881848" y="4907262"/>
            <a:chExt cx="1170156" cy="1222098"/>
          </a:xfrm>
        </p:grpSpPr>
        <p:sp>
          <p:nvSpPr>
            <p:cNvPr id="24" name="Rectangle 23"/>
            <p:cNvSpPr/>
            <p:nvPr/>
          </p:nvSpPr>
          <p:spPr>
            <a:xfrm>
              <a:off x="881848" y="4907262"/>
              <a:ext cx="1170156" cy="1170156"/>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0" b="1" dirty="0">
                <a:latin typeface="Cambria" panose="02040503050406030204" pitchFamily="18" charset="0"/>
              </a:endParaRPr>
            </a:p>
          </p:txBody>
        </p:sp>
        <p:grpSp>
          <p:nvGrpSpPr>
            <p:cNvPr id="28" name="Group 27"/>
            <p:cNvGrpSpPr/>
            <p:nvPr/>
          </p:nvGrpSpPr>
          <p:grpSpPr>
            <a:xfrm>
              <a:off x="971860" y="5097631"/>
              <a:ext cx="990132" cy="671681"/>
              <a:chOff x="2861772" y="5187980"/>
              <a:chExt cx="990132" cy="671681"/>
            </a:xfrm>
          </p:grpSpPr>
          <p:sp>
            <p:nvSpPr>
              <p:cNvPr id="18" name="Rounded Rectangle 17"/>
              <p:cNvSpPr/>
              <p:nvPr/>
            </p:nvSpPr>
            <p:spPr>
              <a:xfrm>
                <a:off x="3131808" y="518798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ounded Rectangle 25"/>
              <p:cNvSpPr/>
              <p:nvPr/>
            </p:nvSpPr>
            <p:spPr>
              <a:xfrm>
                <a:off x="2861772" y="567930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ounded Rectangle 26"/>
              <p:cNvSpPr/>
              <p:nvPr/>
            </p:nvSpPr>
            <p:spPr>
              <a:xfrm>
                <a:off x="3401844" y="5679637"/>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Elbow Connector 19"/>
              <p:cNvCxnSpPr>
                <a:stCxn id="18" idx="2"/>
                <a:endCxn id="26" idx="0"/>
              </p:cNvCxnSpPr>
              <p:nvPr/>
            </p:nvCxnSpPr>
            <p:spPr>
              <a:xfrm rot="5400000">
                <a:off x="3066172" y="5388634"/>
                <a:ext cx="311296"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2"/>
                <a:endCxn id="27" idx="0"/>
              </p:cNvCxnSpPr>
              <p:nvPr/>
            </p:nvCxnSpPr>
            <p:spPr>
              <a:xfrm rot="16200000" flipH="1">
                <a:off x="3336040" y="5388802"/>
                <a:ext cx="311633"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81848" y="5796808"/>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DIAGs</a:t>
              </a:r>
              <a:endParaRPr lang="en-SG" sz="2000" b="1" dirty="0">
                <a:latin typeface="+mj-lt"/>
              </a:endParaRPr>
            </a:p>
          </p:txBody>
        </p:sp>
      </p:grpSp>
      <p:grpSp>
        <p:nvGrpSpPr>
          <p:cNvPr id="2049" name="Group 2048"/>
          <p:cNvGrpSpPr/>
          <p:nvPr/>
        </p:nvGrpSpPr>
        <p:grpSpPr>
          <a:xfrm>
            <a:off x="791496" y="1178700"/>
            <a:ext cx="1170156" cy="1230058"/>
            <a:chOff x="3401844" y="4916498"/>
            <a:chExt cx="1170156" cy="1230058"/>
          </a:xfrm>
        </p:grpSpPr>
        <p:pic>
          <p:nvPicPr>
            <p:cNvPr id="2053" name="Picture 5" descr="https://encrypted-tbn0.gstatic.com/images?q=tbn:ANd9GcRLzCGqbmlW50tjAfdADqm5H1LyrasN5A0Otkx_votEIxAfWUSq"/>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881"/>
            <a:stretch/>
          </p:blipFill>
          <p:spPr bwMode="auto">
            <a:xfrm>
              <a:off x="3401844" y="4916498"/>
              <a:ext cx="1170156" cy="112474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1844" y="5814004"/>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PHOTOS</a:t>
              </a:r>
              <a:endParaRPr lang="en-SG" sz="2000" b="1" dirty="0">
                <a:latin typeface="+mj-lt"/>
              </a:endParaRPr>
            </a:p>
          </p:txBody>
        </p:sp>
      </p:grpSp>
      <p:grpSp>
        <p:nvGrpSpPr>
          <p:cNvPr id="2066" name="Group 2065"/>
          <p:cNvGrpSpPr/>
          <p:nvPr/>
        </p:nvGrpSpPr>
        <p:grpSpPr>
          <a:xfrm>
            <a:off x="2312887" y="2726632"/>
            <a:ext cx="1800240" cy="1228564"/>
            <a:chOff x="5292096" y="4461469"/>
            <a:chExt cx="1800240" cy="1228564"/>
          </a:xfrm>
        </p:grpSpPr>
        <p:sp>
          <p:nvSpPr>
            <p:cNvPr id="60" name="Rectangle 59"/>
            <p:cNvSpPr/>
            <p:nvPr/>
          </p:nvSpPr>
          <p:spPr>
            <a:xfrm>
              <a:off x="5292096" y="4461469"/>
              <a:ext cx="1800240" cy="12060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5292096" y="5357481"/>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PLACEMENT</a:t>
              </a:r>
              <a:endParaRPr lang="en-SG" sz="2400" b="1" dirty="0">
                <a:latin typeface="+mj-lt"/>
              </a:endParaRPr>
            </a:p>
          </p:txBody>
        </p:sp>
        <p:sp>
          <p:nvSpPr>
            <p:cNvPr id="2058" name="Rounded Rectangle 2057"/>
            <p:cNvSpPr/>
            <p:nvPr/>
          </p:nvSpPr>
          <p:spPr>
            <a:xfrm>
              <a:off x="5382108" y="4581123"/>
              <a:ext cx="900120" cy="726924"/>
            </a:xfrm>
            <a:prstGeom prst="roundRect">
              <a:avLst>
                <a:gd name="adj" fmla="val 91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ounded Rectangle 52"/>
            <p:cNvSpPr/>
            <p:nvPr/>
          </p:nvSpPr>
          <p:spPr>
            <a:xfrm>
              <a:off x="6359787" y="4581124"/>
              <a:ext cx="642537" cy="475656"/>
            </a:xfrm>
            <a:prstGeom prst="roundRect">
              <a:avLst>
                <a:gd name="adj" fmla="val 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ounded Rectangle 53"/>
            <p:cNvSpPr/>
            <p:nvPr/>
          </p:nvSpPr>
          <p:spPr>
            <a:xfrm>
              <a:off x="6359787" y="5134331"/>
              <a:ext cx="642537" cy="173715"/>
            </a:xfrm>
            <a:prstGeom prst="roundRect">
              <a:avLst>
                <a:gd name="adj" fmla="val 239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4" name="Group 2063"/>
          <p:cNvGrpSpPr/>
          <p:nvPr/>
        </p:nvGrpSpPr>
        <p:grpSpPr>
          <a:xfrm>
            <a:off x="2294157" y="4266604"/>
            <a:ext cx="1800240" cy="1230058"/>
            <a:chOff x="3401844" y="3114383"/>
            <a:chExt cx="1800240" cy="1230058"/>
          </a:xfrm>
        </p:grpSpPr>
        <p:sp>
          <p:nvSpPr>
            <p:cNvPr id="55" name="Rectangle 54"/>
            <p:cNvSpPr/>
            <p:nvPr/>
          </p:nvSpPr>
          <p:spPr>
            <a:xfrm>
              <a:off x="3401844" y="3114383"/>
              <a:ext cx="1800240" cy="12300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401844" y="4011889"/>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BEHAVIOR</a:t>
              </a:r>
              <a:endParaRPr lang="en-SG" sz="2400" b="1" dirty="0">
                <a:latin typeface="+mj-lt"/>
              </a:endParaRPr>
            </a:p>
          </p:txBody>
        </p:sp>
        <p:sp>
          <p:nvSpPr>
            <p:cNvPr id="2062" name="Freeform 2061"/>
            <p:cNvSpPr/>
            <p:nvPr/>
          </p:nvSpPr>
          <p:spPr>
            <a:xfrm>
              <a:off x="3817143" y="3294407"/>
              <a:ext cx="1121569" cy="501542"/>
            </a:xfrm>
            <a:custGeom>
              <a:avLst/>
              <a:gdLst>
                <a:gd name="connsiteX0" fmla="*/ 0 w 1042988"/>
                <a:gd name="connsiteY0" fmla="*/ 180975 h 492918"/>
                <a:gd name="connsiteX1" fmla="*/ 138113 w 1042988"/>
                <a:gd name="connsiteY1" fmla="*/ 0 h 492918"/>
                <a:gd name="connsiteX2" fmla="*/ 716756 w 1042988"/>
                <a:gd name="connsiteY2" fmla="*/ 492918 h 492918"/>
                <a:gd name="connsiteX3" fmla="*/ 1042988 w 1042988"/>
                <a:gd name="connsiteY3" fmla="*/ 69056 h 492918"/>
                <a:gd name="connsiteX0" fmla="*/ 0 w 1042988"/>
                <a:gd name="connsiteY0" fmla="*/ 190604 h 502547"/>
                <a:gd name="connsiteX1" fmla="*/ 138113 w 1042988"/>
                <a:gd name="connsiteY1" fmla="*/ 9629 h 502547"/>
                <a:gd name="connsiteX2" fmla="*/ 716756 w 1042988"/>
                <a:gd name="connsiteY2" fmla="*/ 502547 h 502547"/>
                <a:gd name="connsiteX3" fmla="*/ 1042988 w 1042988"/>
                <a:gd name="connsiteY3" fmla="*/ 78685 h 5025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341 h 500250"/>
                <a:gd name="connsiteX1" fmla="*/ 138113 w 1042988"/>
                <a:gd name="connsiteY1" fmla="*/ 366 h 500250"/>
                <a:gd name="connsiteX2" fmla="*/ 716756 w 1042988"/>
                <a:gd name="connsiteY2" fmla="*/ 493284 h 500250"/>
                <a:gd name="connsiteX3" fmla="*/ 1042988 w 1042988"/>
                <a:gd name="connsiteY3" fmla="*/ 69422 h 500250"/>
                <a:gd name="connsiteX0" fmla="*/ 0 w 1042988"/>
                <a:gd name="connsiteY0" fmla="*/ 181391 h 493348"/>
                <a:gd name="connsiteX1" fmla="*/ 138113 w 1042988"/>
                <a:gd name="connsiteY1" fmla="*/ 416 h 493348"/>
                <a:gd name="connsiteX2" fmla="*/ 716756 w 1042988"/>
                <a:gd name="connsiteY2" fmla="*/ 493334 h 493348"/>
                <a:gd name="connsiteX3" fmla="*/ 1042988 w 1042988"/>
                <a:gd name="connsiteY3" fmla="*/ 69472 h 493348"/>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121569"/>
                <a:gd name="connsiteY0" fmla="*/ 196570 h 501542"/>
                <a:gd name="connsiteX1" fmla="*/ 216694 w 1121569"/>
                <a:gd name="connsiteY1" fmla="*/ 8451 h 501542"/>
                <a:gd name="connsiteX2" fmla="*/ 795337 w 1121569"/>
                <a:gd name="connsiteY2" fmla="*/ 501369 h 501542"/>
                <a:gd name="connsiteX3" fmla="*/ 1121569 w 1121569"/>
                <a:gd name="connsiteY3" fmla="*/ 77507 h 501542"/>
              </a:gdLst>
              <a:ahLst/>
              <a:cxnLst>
                <a:cxn ang="0">
                  <a:pos x="connsiteX0" y="connsiteY0"/>
                </a:cxn>
                <a:cxn ang="0">
                  <a:pos x="connsiteX1" y="connsiteY1"/>
                </a:cxn>
                <a:cxn ang="0">
                  <a:pos x="connsiteX2" y="connsiteY2"/>
                </a:cxn>
                <a:cxn ang="0">
                  <a:pos x="connsiteX3" y="connsiteY3"/>
                </a:cxn>
              </a:cxnLst>
              <a:rect l="l" t="t" r="r" b="b"/>
              <a:pathLst>
                <a:path w="1121569" h="501542">
                  <a:moveTo>
                    <a:pt x="0" y="196570"/>
                  </a:moveTo>
                  <a:cubicBezTo>
                    <a:pt x="12701" y="150533"/>
                    <a:pt x="84138" y="-42349"/>
                    <a:pt x="216694" y="8451"/>
                  </a:cubicBezTo>
                  <a:cubicBezTo>
                    <a:pt x="349250" y="59251"/>
                    <a:pt x="624681" y="511687"/>
                    <a:pt x="795337" y="501369"/>
                  </a:cubicBezTo>
                  <a:cubicBezTo>
                    <a:pt x="965993" y="491051"/>
                    <a:pt x="1055687" y="254513"/>
                    <a:pt x="1121569" y="77507"/>
                  </a:cubicBezTo>
                </a:path>
              </a:pathLst>
            </a:custGeom>
            <a:noFill/>
            <a:ln w="571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60" name="Flowchart: Connector 2059"/>
            <p:cNvSpPr/>
            <p:nvPr/>
          </p:nvSpPr>
          <p:spPr>
            <a:xfrm>
              <a:off x="3662681" y="3467864"/>
              <a:ext cx="270036" cy="270036"/>
            </a:xfrm>
            <a:prstGeom prst="flowChartConnector">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8" name="Group 2067"/>
          <p:cNvGrpSpPr/>
          <p:nvPr/>
        </p:nvGrpSpPr>
        <p:grpSpPr>
          <a:xfrm>
            <a:off x="2309684" y="1178700"/>
            <a:ext cx="1800240" cy="1222098"/>
            <a:chOff x="2309684" y="2682268"/>
            <a:chExt cx="1800240" cy="1222098"/>
          </a:xfrm>
        </p:grpSpPr>
        <p:sp>
          <p:nvSpPr>
            <p:cNvPr id="59" name="Rectangle 58"/>
            <p:cNvSpPr/>
            <p:nvPr/>
          </p:nvSpPr>
          <p:spPr>
            <a:xfrm>
              <a:off x="2309684" y="2682268"/>
              <a:ext cx="1800240" cy="12220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2309684" y="3571814"/>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COLOR</a:t>
              </a:r>
              <a:endParaRPr lang="en-SG" sz="2400" b="1" dirty="0">
                <a:latin typeface="+mj-lt"/>
              </a:endParaRPr>
            </a:p>
          </p:txBody>
        </p:sp>
        <p:pic>
          <p:nvPicPr>
            <p:cNvPr id="2063" name="Picture 15" descr="http://www.iconsdb.com/icons/download/white/paint-brush-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936421" flipV="1">
              <a:off x="2593772" y="2774572"/>
              <a:ext cx="970345" cy="970345"/>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Ink 11]"/>
          <p:cNvSpPr txBox="1"/>
          <p:nvPr/>
        </p:nvSpPr>
        <p:spPr>
          <a:xfrm>
            <a:off x="6656676" y="1188218"/>
            <a:ext cx="2055876" cy="4298079"/>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solidFill>
            <a:srgbClr val="C00000"/>
          </a:solidFill>
          <a:ln w="38100">
            <a:solidFill>
              <a:srgbClr val="C00000"/>
            </a:solidFill>
          </a:ln>
        </p:spPr>
        <p:txBody>
          <a:bodyPr wrap="square" rtlCol="0">
            <a:noAutofit/>
          </a:bodyPr>
          <a:lstStyle/>
          <a:p>
            <a:endParaRPr lang="en-US" sz="2400" b="1" dirty="0" smtClean="0">
              <a:solidFill>
                <a:schemeClr val="bg1"/>
              </a:solidFill>
            </a:endParaRPr>
          </a:p>
        </p:txBody>
      </p:sp>
      <p:sp>
        <p:nvSpPr>
          <p:cNvPr id="45" name="know"/>
          <p:cNvSpPr txBox="1"/>
          <p:nvPr/>
        </p:nvSpPr>
        <p:spPr>
          <a:xfrm>
            <a:off x="7645601" y="1527143"/>
            <a:ext cx="976939" cy="461665"/>
          </a:xfrm>
          <a:prstGeom prst="rect">
            <a:avLst/>
          </a:prstGeom>
          <a:noFill/>
          <a:ln>
            <a:noFill/>
          </a:ln>
        </p:spPr>
        <p:txBody>
          <a:bodyPr wrap="square" rtlCol="0">
            <a:spAutoFit/>
          </a:bodyPr>
          <a:lstStyle/>
          <a:p>
            <a:r>
              <a:rPr lang="en-US" sz="2400" b="1" dirty="0" smtClean="0">
                <a:solidFill>
                  <a:schemeClr val="bg1"/>
                </a:solidFill>
              </a:rPr>
              <a:t>know</a:t>
            </a:r>
          </a:p>
        </p:txBody>
      </p:sp>
      <p:sp>
        <p:nvSpPr>
          <p:cNvPr id="46" name="believe"/>
          <p:cNvSpPr txBox="1"/>
          <p:nvPr/>
        </p:nvSpPr>
        <p:spPr>
          <a:xfrm>
            <a:off x="7403340" y="3057347"/>
            <a:ext cx="1219200" cy="461665"/>
          </a:xfrm>
          <a:prstGeom prst="rect">
            <a:avLst/>
          </a:prstGeom>
          <a:noFill/>
          <a:ln>
            <a:noFill/>
          </a:ln>
        </p:spPr>
        <p:txBody>
          <a:bodyPr wrap="square" rtlCol="0">
            <a:spAutoFit/>
          </a:bodyPr>
          <a:lstStyle/>
          <a:p>
            <a:r>
              <a:rPr lang="en-US" sz="2400" b="1" dirty="0" smtClean="0">
                <a:solidFill>
                  <a:schemeClr val="bg1"/>
                </a:solidFill>
              </a:rPr>
              <a:t>believe</a:t>
            </a:r>
          </a:p>
        </p:txBody>
      </p:sp>
      <p:sp>
        <p:nvSpPr>
          <p:cNvPr id="47" name="do"/>
          <p:cNvSpPr txBox="1"/>
          <p:nvPr/>
        </p:nvSpPr>
        <p:spPr>
          <a:xfrm>
            <a:off x="8012940" y="4407527"/>
            <a:ext cx="609600" cy="461665"/>
          </a:xfrm>
          <a:prstGeom prst="rect">
            <a:avLst/>
          </a:prstGeom>
          <a:noFill/>
          <a:ln>
            <a:noFill/>
          </a:ln>
        </p:spPr>
        <p:txBody>
          <a:bodyPr wrap="square" rtlCol="0">
            <a:spAutoFit/>
          </a:bodyPr>
          <a:lstStyle/>
          <a:p>
            <a:r>
              <a:rPr lang="en-US" sz="2400" b="1" dirty="0" smtClean="0">
                <a:solidFill>
                  <a:schemeClr val="bg1"/>
                </a:solidFill>
              </a:rPr>
              <a:t>do</a:t>
            </a:r>
            <a:endParaRPr lang="en-SG" sz="2400" b="1" dirty="0">
              <a:solidFill>
                <a:schemeClr val="bg1"/>
              </a:solidFill>
            </a:endParaRPr>
          </a:p>
        </p:txBody>
      </p:sp>
    </p:spTree>
    <p:extLst>
      <p:ext uri="{BB962C8B-B14F-4D97-AF65-F5344CB8AC3E}">
        <p14:creationId xmlns:p14="http://schemas.microsoft.com/office/powerpoint/2010/main" val="332949826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oup 3]"/>
          <p:cNvSpPr/>
          <p:nvPr/>
        </p:nvSpPr>
        <p:spPr>
          <a:xfrm>
            <a:off x="4295936" y="998676"/>
            <a:ext cx="2706387" cy="4662171"/>
          </a:xfrm>
          <a:prstGeom prst="homePlate">
            <a:avLst>
              <a:gd name="adj" fmla="val 2138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nk 11]"/>
          <p:cNvSpPr txBox="1"/>
          <p:nvPr/>
        </p:nvSpPr>
        <p:spPr>
          <a:xfrm>
            <a:off x="4481988" y="1178700"/>
            <a:ext cx="2340312" cy="4298079"/>
          </a:xfrm>
          <a:prstGeom prst="homePlate">
            <a:avLst>
              <a:gd name="adj" fmla="val 22374"/>
            </a:avLst>
          </a:prstGeom>
          <a:solidFill>
            <a:srgbClr val="00B050"/>
          </a:solidFill>
          <a:ln>
            <a:noFill/>
          </a:ln>
        </p:spPr>
        <p:txBody>
          <a:bodyPr wrap="square" rtlCol="0">
            <a:noAutofit/>
          </a:bodyPr>
          <a:lstStyle/>
          <a:p>
            <a:endParaRPr lang="en-US" sz="2400" b="1" dirty="0" smtClean="0">
              <a:solidFill>
                <a:schemeClr val="bg1"/>
              </a:solidFill>
            </a:endParaRPr>
          </a:p>
          <a:p>
            <a:pPr marL="176213"/>
            <a:r>
              <a:rPr lang="en-US" sz="2400" b="1" dirty="0" smtClean="0">
                <a:solidFill>
                  <a:schemeClr val="bg1"/>
                </a:solidFill>
              </a:rPr>
              <a:t>See</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Understand</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Feel</a:t>
            </a:r>
          </a:p>
        </p:txBody>
      </p:sp>
      <p:grpSp>
        <p:nvGrpSpPr>
          <p:cNvPr id="2052" name="Group 2051"/>
          <p:cNvGrpSpPr/>
          <p:nvPr/>
        </p:nvGrpSpPr>
        <p:grpSpPr>
          <a:xfrm>
            <a:off x="791496" y="4266604"/>
            <a:ext cx="1170156" cy="1232672"/>
            <a:chOff x="2141676" y="4907262"/>
            <a:chExt cx="1170156" cy="1232672"/>
          </a:xfrm>
        </p:grpSpPr>
        <p:sp>
          <p:nvSpPr>
            <p:cNvPr id="17" name="Rectangle 16"/>
            <p:cNvSpPr/>
            <p:nvPr/>
          </p:nvSpPr>
          <p:spPr>
            <a:xfrm>
              <a:off x="2141676" y="4907262"/>
              <a:ext cx="1170156" cy="900120"/>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atin typeface="Cambria" panose="02040503050406030204" pitchFamily="18" charset="0"/>
                </a:rPr>
                <a:t>T</a:t>
              </a:r>
              <a:endParaRPr lang="en-SG" sz="8000" b="1" dirty="0">
                <a:latin typeface="Cambria" panose="02040503050406030204" pitchFamily="18" charset="0"/>
              </a:endParaRPr>
            </a:p>
          </p:txBody>
        </p:sp>
        <p:sp>
          <p:nvSpPr>
            <p:cNvPr id="31" name="Rectangle 30"/>
            <p:cNvSpPr/>
            <p:nvPr/>
          </p:nvSpPr>
          <p:spPr>
            <a:xfrm>
              <a:off x="2141676" y="5807382"/>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TEXT</a:t>
              </a:r>
              <a:endParaRPr lang="en-SG" sz="2400" b="1" dirty="0">
                <a:latin typeface="+mj-lt"/>
              </a:endParaRPr>
            </a:p>
          </p:txBody>
        </p:sp>
      </p:grpSp>
      <p:grpSp>
        <p:nvGrpSpPr>
          <p:cNvPr id="2054" name="Group 2053"/>
          <p:cNvGrpSpPr/>
          <p:nvPr/>
        </p:nvGrpSpPr>
        <p:grpSpPr>
          <a:xfrm>
            <a:off x="791496" y="2726632"/>
            <a:ext cx="1170156" cy="1222098"/>
            <a:chOff x="881848" y="4907262"/>
            <a:chExt cx="1170156" cy="1222098"/>
          </a:xfrm>
        </p:grpSpPr>
        <p:sp>
          <p:nvSpPr>
            <p:cNvPr id="24" name="Rectangle 23"/>
            <p:cNvSpPr/>
            <p:nvPr/>
          </p:nvSpPr>
          <p:spPr>
            <a:xfrm>
              <a:off x="881848" y="4907262"/>
              <a:ext cx="1170156" cy="1170156"/>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0" b="1" dirty="0">
                <a:latin typeface="Cambria" panose="02040503050406030204" pitchFamily="18" charset="0"/>
              </a:endParaRPr>
            </a:p>
          </p:txBody>
        </p:sp>
        <p:grpSp>
          <p:nvGrpSpPr>
            <p:cNvPr id="28" name="Group 27"/>
            <p:cNvGrpSpPr/>
            <p:nvPr/>
          </p:nvGrpSpPr>
          <p:grpSpPr>
            <a:xfrm>
              <a:off x="971860" y="5097631"/>
              <a:ext cx="990132" cy="671681"/>
              <a:chOff x="2861772" y="5187980"/>
              <a:chExt cx="990132" cy="671681"/>
            </a:xfrm>
          </p:grpSpPr>
          <p:sp>
            <p:nvSpPr>
              <p:cNvPr id="18" name="Rounded Rectangle 17"/>
              <p:cNvSpPr/>
              <p:nvPr/>
            </p:nvSpPr>
            <p:spPr>
              <a:xfrm>
                <a:off x="3131808" y="518798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ounded Rectangle 25"/>
              <p:cNvSpPr/>
              <p:nvPr/>
            </p:nvSpPr>
            <p:spPr>
              <a:xfrm>
                <a:off x="2861772" y="567930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ounded Rectangle 26"/>
              <p:cNvSpPr/>
              <p:nvPr/>
            </p:nvSpPr>
            <p:spPr>
              <a:xfrm>
                <a:off x="3401844" y="5679637"/>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Elbow Connector 19"/>
              <p:cNvCxnSpPr>
                <a:stCxn id="18" idx="2"/>
                <a:endCxn id="26" idx="0"/>
              </p:cNvCxnSpPr>
              <p:nvPr/>
            </p:nvCxnSpPr>
            <p:spPr>
              <a:xfrm rot="5400000">
                <a:off x="3066172" y="5388634"/>
                <a:ext cx="311296"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2"/>
                <a:endCxn id="27" idx="0"/>
              </p:cNvCxnSpPr>
              <p:nvPr/>
            </p:nvCxnSpPr>
            <p:spPr>
              <a:xfrm rot="16200000" flipH="1">
                <a:off x="3336040" y="5388802"/>
                <a:ext cx="311633"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81848" y="5796808"/>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DIAGs</a:t>
              </a:r>
              <a:endParaRPr lang="en-SG" sz="2000" b="1" dirty="0">
                <a:latin typeface="+mj-lt"/>
              </a:endParaRPr>
            </a:p>
          </p:txBody>
        </p:sp>
      </p:grpSp>
      <p:grpSp>
        <p:nvGrpSpPr>
          <p:cNvPr id="2049" name="Group 2048"/>
          <p:cNvGrpSpPr/>
          <p:nvPr/>
        </p:nvGrpSpPr>
        <p:grpSpPr>
          <a:xfrm>
            <a:off x="791496" y="1178700"/>
            <a:ext cx="1170156" cy="1230058"/>
            <a:chOff x="3401844" y="4916498"/>
            <a:chExt cx="1170156" cy="1230058"/>
          </a:xfrm>
        </p:grpSpPr>
        <p:pic>
          <p:nvPicPr>
            <p:cNvPr id="2053" name="Picture 5" descr="https://encrypted-tbn0.gstatic.com/images?q=tbn:ANd9GcRLzCGqbmlW50tjAfdADqm5H1LyrasN5A0Otkx_votEIxAfWUSq"/>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881"/>
            <a:stretch/>
          </p:blipFill>
          <p:spPr bwMode="auto">
            <a:xfrm>
              <a:off x="3401844" y="4916498"/>
              <a:ext cx="1170156" cy="112474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1844" y="5814004"/>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PHOTOS</a:t>
              </a:r>
              <a:endParaRPr lang="en-SG" sz="2000" b="1" dirty="0">
                <a:latin typeface="+mj-lt"/>
              </a:endParaRPr>
            </a:p>
          </p:txBody>
        </p:sp>
      </p:grpSp>
      <p:grpSp>
        <p:nvGrpSpPr>
          <p:cNvPr id="2066" name="Group 2065"/>
          <p:cNvGrpSpPr/>
          <p:nvPr/>
        </p:nvGrpSpPr>
        <p:grpSpPr>
          <a:xfrm>
            <a:off x="2312887" y="2726632"/>
            <a:ext cx="1800240" cy="1228564"/>
            <a:chOff x="5292096" y="4461469"/>
            <a:chExt cx="1800240" cy="1228564"/>
          </a:xfrm>
        </p:grpSpPr>
        <p:sp>
          <p:nvSpPr>
            <p:cNvPr id="60" name="Rectangle 59"/>
            <p:cNvSpPr/>
            <p:nvPr/>
          </p:nvSpPr>
          <p:spPr>
            <a:xfrm>
              <a:off x="5292096" y="4461469"/>
              <a:ext cx="1800240" cy="12060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5292096" y="5357481"/>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PLACEMENT</a:t>
              </a:r>
              <a:endParaRPr lang="en-SG" sz="2400" b="1" dirty="0">
                <a:latin typeface="+mj-lt"/>
              </a:endParaRPr>
            </a:p>
          </p:txBody>
        </p:sp>
        <p:sp>
          <p:nvSpPr>
            <p:cNvPr id="2058" name="Rounded Rectangle 2057"/>
            <p:cNvSpPr/>
            <p:nvPr/>
          </p:nvSpPr>
          <p:spPr>
            <a:xfrm>
              <a:off x="5382108" y="4581123"/>
              <a:ext cx="900120" cy="726924"/>
            </a:xfrm>
            <a:prstGeom prst="roundRect">
              <a:avLst>
                <a:gd name="adj" fmla="val 91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ounded Rectangle 52"/>
            <p:cNvSpPr/>
            <p:nvPr/>
          </p:nvSpPr>
          <p:spPr>
            <a:xfrm>
              <a:off x="6359787" y="4581124"/>
              <a:ext cx="642537" cy="475656"/>
            </a:xfrm>
            <a:prstGeom prst="roundRect">
              <a:avLst>
                <a:gd name="adj" fmla="val 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ounded Rectangle 53"/>
            <p:cNvSpPr/>
            <p:nvPr/>
          </p:nvSpPr>
          <p:spPr>
            <a:xfrm>
              <a:off x="6359787" y="5134331"/>
              <a:ext cx="642537" cy="173715"/>
            </a:xfrm>
            <a:prstGeom prst="roundRect">
              <a:avLst>
                <a:gd name="adj" fmla="val 239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4" name="Group 2063"/>
          <p:cNvGrpSpPr/>
          <p:nvPr/>
        </p:nvGrpSpPr>
        <p:grpSpPr>
          <a:xfrm>
            <a:off x="2294157" y="4266604"/>
            <a:ext cx="1800240" cy="1230058"/>
            <a:chOff x="3401844" y="3114383"/>
            <a:chExt cx="1800240" cy="1230058"/>
          </a:xfrm>
        </p:grpSpPr>
        <p:sp>
          <p:nvSpPr>
            <p:cNvPr id="55" name="Rectangle 54"/>
            <p:cNvSpPr/>
            <p:nvPr/>
          </p:nvSpPr>
          <p:spPr>
            <a:xfrm>
              <a:off x="3401844" y="3114383"/>
              <a:ext cx="1800240" cy="12300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401844" y="4011889"/>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BEHAVIOR</a:t>
              </a:r>
              <a:endParaRPr lang="en-SG" sz="2400" b="1" dirty="0">
                <a:latin typeface="+mj-lt"/>
              </a:endParaRPr>
            </a:p>
          </p:txBody>
        </p:sp>
        <p:sp>
          <p:nvSpPr>
            <p:cNvPr id="2062" name="Freeform 2061"/>
            <p:cNvSpPr/>
            <p:nvPr/>
          </p:nvSpPr>
          <p:spPr>
            <a:xfrm>
              <a:off x="3817143" y="3294407"/>
              <a:ext cx="1121569" cy="501542"/>
            </a:xfrm>
            <a:custGeom>
              <a:avLst/>
              <a:gdLst>
                <a:gd name="connsiteX0" fmla="*/ 0 w 1042988"/>
                <a:gd name="connsiteY0" fmla="*/ 180975 h 492918"/>
                <a:gd name="connsiteX1" fmla="*/ 138113 w 1042988"/>
                <a:gd name="connsiteY1" fmla="*/ 0 h 492918"/>
                <a:gd name="connsiteX2" fmla="*/ 716756 w 1042988"/>
                <a:gd name="connsiteY2" fmla="*/ 492918 h 492918"/>
                <a:gd name="connsiteX3" fmla="*/ 1042988 w 1042988"/>
                <a:gd name="connsiteY3" fmla="*/ 69056 h 492918"/>
                <a:gd name="connsiteX0" fmla="*/ 0 w 1042988"/>
                <a:gd name="connsiteY0" fmla="*/ 190604 h 502547"/>
                <a:gd name="connsiteX1" fmla="*/ 138113 w 1042988"/>
                <a:gd name="connsiteY1" fmla="*/ 9629 h 502547"/>
                <a:gd name="connsiteX2" fmla="*/ 716756 w 1042988"/>
                <a:gd name="connsiteY2" fmla="*/ 502547 h 502547"/>
                <a:gd name="connsiteX3" fmla="*/ 1042988 w 1042988"/>
                <a:gd name="connsiteY3" fmla="*/ 78685 h 5025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341 h 500250"/>
                <a:gd name="connsiteX1" fmla="*/ 138113 w 1042988"/>
                <a:gd name="connsiteY1" fmla="*/ 366 h 500250"/>
                <a:gd name="connsiteX2" fmla="*/ 716756 w 1042988"/>
                <a:gd name="connsiteY2" fmla="*/ 493284 h 500250"/>
                <a:gd name="connsiteX3" fmla="*/ 1042988 w 1042988"/>
                <a:gd name="connsiteY3" fmla="*/ 69422 h 500250"/>
                <a:gd name="connsiteX0" fmla="*/ 0 w 1042988"/>
                <a:gd name="connsiteY0" fmla="*/ 181391 h 493348"/>
                <a:gd name="connsiteX1" fmla="*/ 138113 w 1042988"/>
                <a:gd name="connsiteY1" fmla="*/ 416 h 493348"/>
                <a:gd name="connsiteX2" fmla="*/ 716756 w 1042988"/>
                <a:gd name="connsiteY2" fmla="*/ 493334 h 493348"/>
                <a:gd name="connsiteX3" fmla="*/ 1042988 w 1042988"/>
                <a:gd name="connsiteY3" fmla="*/ 69472 h 493348"/>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121569"/>
                <a:gd name="connsiteY0" fmla="*/ 196570 h 501542"/>
                <a:gd name="connsiteX1" fmla="*/ 216694 w 1121569"/>
                <a:gd name="connsiteY1" fmla="*/ 8451 h 501542"/>
                <a:gd name="connsiteX2" fmla="*/ 795337 w 1121569"/>
                <a:gd name="connsiteY2" fmla="*/ 501369 h 501542"/>
                <a:gd name="connsiteX3" fmla="*/ 1121569 w 1121569"/>
                <a:gd name="connsiteY3" fmla="*/ 77507 h 501542"/>
              </a:gdLst>
              <a:ahLst/>
              <a:cxnLst>
                <a:cxn ang="0">
                  <a:pos x="connsiteX0" y="connsiteY0"/>
                </a:cxn>
                <a:cxn ang="0">
                  <a:pos x="connsiteX1" y="connsiteY1"/>
                </a:cxn>
                <a:cxn ang="0">
                  <a:pos x="connsiteX2" y="connsiteY2"/>
                </a:cxn>
                <a:cxn ang="0">
                  <a:pos x="connsiteX3" y="connsiteY3"/>
                </a:cxn>
              </a:cxnLst>
              <a:rect l="l" t="t" r="r" b="b"/>
              <a:pathLst>
                <a:path w="1121569" h="501542">
                  <a:moveTo>
                    <a:pt x="0" y="196570"/>
                  </a:moveTo>
                  <a:cubicBezTo>
                    <a:pt x="12701" y="150533"/>
                    <a:pt x="84138" y="-42349"/>
                    <a:pt x="216694" y="8451"/>
                  </a:cubicBezTo>
                  <a:cubicBezTo>
                    <a:pt x="349250" y="59251"/>
                    <a:pt x="624681" y="511687"/>
                    <a:pt x="795337" y="501369"/>
                  </a:cubicBezTo>
                  <a:cubicBezTo>
                    <a:pt x="965993" y="491051"/>
                    <a:pt x="1055687" y="254513"/>
                    <a:pt x="1121569" y="77507"/>
                  </a:cubicBezTo>
                </a:path>
              </a:pathLst>
            </a:custGeom>
            <a:noFill/>
            <a:ln w="571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60" name="Flowchart: Connector 2059"/>
            <p:cNvSpPr/>
            <p:nvPr/>
          </p:nvSpPr>
          <p:spPr>
            <a:xfrm>
              <a:off x="3662681" y="3467864"/>
              <a:ext cx="270036" cy="270036"/>
            </a:xfrm>
            <a:prstGeom prst="flowChartConnector">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8" name="Group 2067"/>
          <p:cNvGrpSpPr/>
          <p:nvPr/>
        </p:nvGrpSpPr>
        <p:grpSpPr>
          <a:xfrm>
            <a:off x="2309684" y="1178700"/>
            <a:ext cx="1800240" cy="1222098"/>
            <a:chOff x="2309684" y="2682268"/>
            <a:chExt cx="1800240" cy="1222098"/>
          </a:xfrm>
        </p:grpSpPr>
        <p:sp>
          <p:nvSpPr>
            <p:cNvPr id="59" name="Rectangle 58"/>
            <p:cNvSpPr/>
            <p:nvPr/>
          </p:nvSpPr>
          <p:spPr>
            <a:xfrm>
              <a:off x="2309684" y="2682268"/>
              <a:ext cx="1800240" cy="12220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2309684" y="3571814"/>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COLOR</a:t>
              </a:r>
              <a:endParaRPr lang="en-SG" sz="2400" b="1" dirty="0">
                <a:latin typeface="+mj-lt"/>
              </a:endParaRPr>
            </a:p>
          </p:txBody>
        </p:sp>
        <p:pic>
          <p:nvPicPr>
            <p:cNvPr id="2063" name="Picture 15" descr="http://www.iconsdb.com/icons/download/white/paint-brush-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936421" flipV="1">
              <a:off x="2593772" y="2774572"/>
              <a:ext cx="970345" cy="970345"/>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Ink 11]"/>
          <p:cNvSpPr txBox="1"/>
          <p:nvPr/>
        </p:nvSpPr>
        <p:spPr>
          <a:xfrm>
            <a:off x="6656676" y="1188218"/>
            <a:ext cx="2055876" cy="4298079"/>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solidFill>
            <a:srgbClr val="C00000"/>
          </a:solidFill>
          <a:ln w="38100">
            <a:solidFill>
              <a:srgbClr val="C00000"/>
            </a:solidFill>
          </a:ln>
        </p:spPr>
        <p:txBody>
          <a:bodyPr wrap="square" rtlCol="0">
            <a:noAutofit/>
          </a:bodyPr>
          <a:lstStyle/>
          <a:p>
            <a:endParaRPr lang="en-US" sz="2400" b="1" dirty="0" smtClean="0">
              <a:solidFill>
                <a:schemeClr val="bg1"/>
              </a:solidFill>
            </a:endParaRPr>
          </a:p>
        </p:txBody>
      </p:sp>
      <p:sp>
        <p:nvSpPr>
          <p:cNvPr id="45" name="know"/>
          <p:cNvSpPr txBox="1"/>
          <p:nvPr/>
        </p:nvSpPr>
        <p:spPr>
          <a:xfrm>
            <a:off x="7645601" y="1527143"/>
            <a:ext cx="976939" cy="461665"/>
          </a:xfrm>
          <a:prstGeom prst="rect">
            <a:avLst/>
          </a:prstGeom>
          <a:noFill/>
          <a:ln>
            <a:noFill/>
          </a:ln>
        </p:spPr>
        <p:txBody>
          <a:bodyPr wrap="square" rtlCol="0">
            <a:spAutoFit/>
          </a:bodyPr>
          <a:lstStyle/>
          <a:p>
            <a:r>
              <a:rPr lang="en-US" sz="2400" b="1" dirty="0" smtClean="0">
                <a:solidFill>
                  <a:schemeClr val="bg1"/>
                </a:solidFill>
              </a:rPr>
              <a:t>know</a:t>
            </a:r>
          </a:p>
        </p:txBody>
      </p:sp>
      <p:sp>
        <p:nvSpPr>
          <p:cNvPr id="46" name="believe"/>
          <p:cNvSpPr txBox="1"/>
          <p:nvPr/>
        </p:nvSpPr>
        <p:spPr>
          <a:xfrm>
            <a:off x="7403340" y="3057347"/>
            <a:ext cx="1219200" cy="461665"/>
          </a:xfrm>
          <a:prstGeom prst="rect">
            <a:avLst/>
          </a:prstGeom>
          <a:noFill/>
          <a:ln>
            <a:noFill/>
          </a:ln>
        </p:spPr>
        <p:txBody>
          <a:bodyPr wrap="square" rtlCol="0">
            <a:spAutoFit/>
          </a:bodyPr>
          <a:lstStyle/>
          <a:p>
            <a:r>
              <a:rPr lang="en-US" sz="2400" b="1" dirty="0" smtClean="0">
                <a:solidFill>
                  <a:schemeClr val="bg1"/>
                </a:solidFill>
              </a:rPr>
              <a:t>believe</a:t>
            </a:r>
          </a:p>
        </p:txBody>
      </p:sp>
      <p:sp>
        <p:nvSpPr>
          <p:cNvPr id="47" name="do"/>
          <p:cNvSpPr txBox="1"/>
          <p:nvPr/>
        </p:nvSpPr>
        <p:spPr>
          <a:xfrm>
            <a:off x="8012940" y="4407527"/>
            <a:ext cx="609600" cy="461665"/>
          </a:xfrm>
          <a:prstGeom prst="rect">
            <a:avLst/>
          </a:prstGeom>
          <a:noFill/>
          <a:ln>
            <a:noFill/>
          </a:ln>
        </p:spPr>
        <p:txBody>
          <a:bodyPr wrap="square" rtlCol="0">
            <a:spAutoFit/>
          </a:bodyPr>
          <a:lstStyle/>
          <a:p>
            <a:r>
              <a:rPr lang="en-US" sz="2400" b="1" dirty="0" smtClean="0">
                <a:solidFill>
                  <a:schemeClr val="bg1"/>
                </a:solidFill>
              </a:rPr>
              <a:t>do</a:t>
            </a:r>
            <a:endParaRPr lang="en-SG" sz="2400" b="1" dirty="0">
              <a:solidFill>
                <a:schemeClr val="bg1"/>
              </a:solidFill>
            </a:endParaRPr>
          </a:p>
        </p:txBody>
      </p:sp>
    </p:spTree>
    <p:extLst>
      <p:ext uri="{BB962C8B-B14F-4D97-AF65-F5344CB8AC3E}">
        <p14:creationId xmlns:p14="http://schemas.microsoft.com/office/powerpoint/2010/main" val="3017763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solidFill>
                  <a:srgbClr val="0070C0"/>
                </a:solidFill>
                <a:latin typeface="Trebuchet MS" panose="020B0603020202020204" pitchFamily="34" charset="0"/>
              </a:rPr>
              <a:t>15 billion gallons of fizzy drinks sold each year</a:t>
            </a:r>
            <a:endParaRPr lang="en-SG" dirty="0"/>
          </a:p>
        </p:txBody>
      </p:sp>
    </p:spTree>
    <p:extLst>
      <p:ext uri="{BB962C8B-B14F-4D97-AF65-F5344CB8AC3E}">
        <p14:creationId xmlns:p14="http://schemas.microsoft.com/office/powerpoint/2010/main" val="1585705611"/>
      </p:ext>
    </p:extLst>
  </p:cSld>
  <p:clrMapOvr>
    <a:masterClrMapping/>
  </p:clrMapOvr>
  <p:transition spd="slow">
    <p:push dir="u"/>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upload.wikimedia.org/wikipedia/commons/4/41/Space_Shuttle_Columbia_launching.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95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332656"/>
            <a:ext cx="2808312" cy="830997"/>
          </a:xfrm>
          <a:prstGeom prst="rect">
            <a:avLst/>
          </a:prstGeom>
          <a:noFill/>
        </p:spPr>
        <p:txBody>
          <a:bodyPr wrap="square" rtlCol="0">
            <a:spAutoFit/>
          </a:bodyPr>
          <a:lstStyle/>
          <a:p>
            <a:r>
              <a:rPr lang="en-US" sz="2400" b="1" dirty="0" smtClean="0">
                <a:solidFill>
                  <a:prstClr val="white"/>
                </a:solidFill>
              </a:rPr>
              <a:t>Columbia space shuttle, 2003</a:t>
            </a:r>
            <a:endParaRPr lang="en-SG" sz="2400" b="1" dirty="0">
              <a:solidFill>
                <a:prstClr val="white"/>
              </a:solidFill>
            </a:endParaRPr>
          </a:p>
        </p:txBody>
      </p:sp>
    </p:spTree>
    <p:extLst>
      <p:ext uri="{BB962C8B-B14F-4D97-AF65-F5344CB8AC3E}">
        <p14:creationId xmlns:p14="http://schemas.microsoft.com/office/powerpoint/2010/main" val="2140645726"/>
      </p:ext>
    </p:extLst>
  </p:cSld>
  <p:clrMapOvr>
    <a:masterClrMapping/>
  </p:clrMapOvr>
  <p:transition spd="slow">
    <p:push dir="u"/>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upload.wikimedia.org/wikipedia/commons/4/41/Space_Shuttle_Columbia_launching.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95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332656"/>
            <a:ext cx="2808312" cy="830997"/>
          </a:xfrm>
          <a:prstGeom prst="rect">
            <a:avLst/>
          </a:prstGeom>
          <a:noFill/>
        </p:spPr>
        <p:txBody>
          <a:bodyPr wrap="square" rtlCol="0">
            <a:spAutoFit/>
          </a:bodyPr>
          <a:lstStyle/>
          <a:p>
            <a:r>
              <a:rPr lang="en-US" sz="2400" b="1" dirty="0" smtClean="0">
                <a:solidFill>
                  <a:prstClr val="white"/>
                </a:solidFill>
              </a:rPr>
              <a:t>Columbia space shuttle, 2003</a:t>
            </a:r>
            <a:endParaRPr lang="en-SG" sz="2400" b="1" dirty="0">
              <a:solidFill>
                <a:prstClr val="white"/>
              </a:solidFill>
            </a:endParaRPr>
          </a:p>
        </p:txBody>
      </p:sp>
      <p:pic>
        <p:nvPicPr>
          <p:cNvPr id="5" name="Picture 2"/>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22188">
            <a:off x="250203" y="100047"/>
            <a:ext cx="7992888" cy="603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557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upload.wikimedia.org/wikipedia/commons/4/41/Space_Shuttle_Columbia_launching.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95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332656"/>
            <a:ext cx="2808312" cy="830997"/>
          </a:xfrm>
          <a:prstGeom prst="rect">
            <a:avLst/>
          </a:prstGeom>
          <a:noFill/>
        </p:spPr>
        <p:txBody>
          <a:bodyPr wrap="square" rtlCol="0">
            <a:spAutoFit/>
          </a:bodyPr>
          <a:lstStyle/>
          <a:p>
            <a:r>
              <a:rPr lang="en-US" sz="2400" b="1" dirty="0" smtClean="0">
                <a:solidFill>
                  <a:prstClr val="white"/>
                </a:solidFill>
              </a:rPr>
              <a:t>Columbia space shuttle, 2003</a:t>
            </a:r>
            <a:endParaRPr lang="en-SG" sz="2400" b="1" dirty="0">
              <a:solidFill>
                <a:prstClr val="white"/>
              </a:solidFill>
            </a:endParaRPr>
          </a:p>
        </p:txBody>
      </p:sp>
      <p:pic>
        <p:nvPicPr>
          <p:cNvPr id="5" name="Picture 2"/>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22188">
            <a:off x="250203" y="100047"/>
            <a:ext cx="7992888" cy="603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2720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nodeType="after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0-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www.indiaonrent.com/forwards/r/rare-photographs-of-the-columbia-space-shuttle-explosion/res/m2_dy8.jpg"/>
          <p:cNvPicPr>
            <a:picLocks noChangeAspect="1" noChangeArrowheads="1"/>
          </p:cNvPicPr>
          <p:nvPr/>
        </p:nvPicPr>
        <p:blipFill rotWithShape="1">
          <a:blip r:embed="rId3">
            <a:extLst>
              <a:ext uri="{28A0092B-C50C-407E-A947-70E740481C1C}">
                <a14:useLocalDpi xmlns:a14="http://schemas.microsoft.com/office/drawing/2010/main" val="0"/>
              </a:ext>
            </a:extLst>
          </a:blip>
          <a:srcRect t="941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www2.gcs.k12.in.us/bholt/Columbia%20STS-107%20in%20flight%20crew%20photo.jpg"/>
          <p:cNvPicPr>
            <a:picLocks noChangeAspect="1" noChangeArrowheads="1"/>
          </p:cNvPicPr>
          <p:nvPr/>
        </p:nvPicPr>
        <p:blipFill rotWithShape="1">
          <a:blip r:embed="rId4">
            <a:extLst>
              <a:ext uri="{28A0092B-C50C-407E-A947-70E740481C1C}">
                <a14:useLocalDpi xmlns:a14="http://schemas.microsoft.com/office/drawing/2010/main" val="0"/>
              </a:ext>
            </a:extLst>
          </a:blip>
          <a:srcRect b="25000"/>
          <a:stretch/>
        </p:blipFill>
        <p:spPr bwMode="auto">
          <a:xfrm>
            <a:off x="4114800" y="2286000"/>
            <a:ext cx="4673600" cy="3505200"/>
          </a:xfrm>
          <a:prstGeom prst="ellipse">
            <a:avLst/>
          </a:prstGeom>
          <a:ln w="63500" cap="rnd">
            <a:solidFill>
              <a:srgbClr val="FFFF00"/>
            </a:solidFill>
          </a:ln>
          <a:effectLst>
            <a:outerShdw blurRad="635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1388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9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www.indiaonrent.com/forwards/r/rare-photographs-of-the-columbia-space-shuttle-explosion/res/m2_dy8.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941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22188">
            <a:off x="250203" y="718787"/>
            <a:ext cx="7992888" cy="603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2"/>
          <p:cNvSpPr/>
          <p:nvPr/>
        </p:nvSpPr>
        <p:spPr>
          <a:xfrm rot="253888">
            <a:off x="-538583" y="-37684"/>
            <a:ext cx="9577064" cy="7344816"/>
          </a:xfrm>
          <a:custGeom>
            <a:avLst/>
            <a:gdLst/>
            <a:ahLst/>
            <a:cxnLst/>
            <a:rect l="l" t="t" r="r" b="b"/>
            <a:pathLst>
              <a:path w="9577064" h="7344816">
                <a:moveTo>
                  <a:pt x="5544616" y="5616624"/>
                </a:moveTo>
                <a:cubicBezTo>
                  <a:pt x="4629931" y="5616624"/>
                  <a:pt x="3888432" y="5777819"/>
                  <a:pt x="3888432" y="5976664"/>
                </a:cubicBezTo>
                <a:cubicBezTo>
                  <a:pt x="3888432" y="6175509"/>
                  <a:pt x="4629931" y="6336704"/>
                  <a:pt x="5544616" y="6336704"/>
                </a:cubicBezTo>
                <a:cubicBezTo>
                  <a:pt x="6459301" y="6336704"/>
                  <a:pt x="7200800" y="6175509"/>
                  <a:pt x="7200800" y="5976664"/>
                </a:cubicBezTo>
                <a:cubicBezTo>
                  <a:pt x="7200800" y="5777819"/>
                  <a:pt x="6459301" y="5616624"/>
                  <a:pt x="5544616" y="5616624"/>
                </a:cubicBezTo>
                <a:close/>
                <a:moveTo>
                  <a:pt x="0" y="0"/>
                </a:moveTo>
                <a:lnTo>
                  <a:pt x="9577064" y="0"/>
                </a:lnTo>
                <a:lnTo>
                  <a:pt x="9577064" y="7344816"/>
                </a:lnTo>
                <a:lnTo>
                  <a:pt x="0" y="7344816"/>
                </a:lnTo>
                <a:close/>
              </a:path>
            </a:pathLst>
          </a:custGeom>
          <a:solidFill>
            <a:schemeClr val="tx1">
              <a:alpha val="71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3" name="Picture 2" descr="http://www2.gcs.k12.in.us/bholt/Columbia%20STS-107%20in%20flight%20crew%20photo.jpg"/>
          <p:cNvPicPr>
            <a:picLocks noChangeAspect="1" noChangeArrowheads="1"/>
          </p:cNvPicPr>
          <p:nvPr/>
        </p:nvPicPr>
        <p:blipFill rotWithShape="1">
          <a:blip r:embed="rId6">
            <a:extLst>
              <a:ext uri="{28A0092B-C50C-407E-A947-70E740481C1C}">
                <a14:useLocalDpi xmlns:a14="http://schemas.microsoft.com/office/drawing/2010/main" val="0"/>
              </a:ext>
            </a:extLst>
          </a:blip>
          <a:srcRect b="25000"/>
          <a:stretch/>
        </p:blipFill>
        <p:spPr bwMode="auto">
          <a:xfrm>
            <a:off x="4114800" y="2286000"/>
            <a:ext cx="4673600" cy="3505200"/>
          </a:xfrm>
          <a:prstGeom prst="ellipse">
            <a:avLst/>
          </a:prstGeom>
          <a:ln w="63500" cap="rnd">
            <a:solidFill>
              <a:srgbClr val="FFFF00"/>
            </a:solidFill>
          </a:ln>
          <a:effectLst>
            <a:outerShdw blurRad="635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81000" y="4085565"/>
            <a:ext cx="3456384" cy="1477035"/>
            <a:chOff x="381000" y="4085565"/>
            <a:chExt cx="3456384" cy="1477035"/>
          </a:xfrm>
        </p:grpSpPr>
        <p:sp>
          <p:nvSpPr>
            <p:cNvPr id="6" name="TextBox 5"/>
            <p:cNvSpPr txBox="1"/>
            <p:nvPr/>
          </p:nvSpPr>
          <p:spPr>
            <a:xfrm>
              <a:off x="381000" y="4085565"/>
              <a:ext cx="3456384" cy="715089"/>
            </a:xfrm>
            <a:prstGeom prst="roundRect">
              <a:avLst/>
            </a:prstGeom>
            <a:solidFill>
              <a:srgbClr val="0070C0"/>
            </a:solidFill>
            <a:effectLst>
              <a:softEdge rad="63500"/>
            </a:effectLst>
          </p:spPr>
          <p:txBody>
            <a:bodyPr wrap="square" rtlCol="0">
              <a:spAutoFit/>
            </a:bodyPr>
            <a:lstStyle/>
            <a:p>
              <a:r>
                <a:rPr lang="en-US" sz="3600" dirty="0" smtClean="0">
                  <a:solidFill>
                    <a:prstClr val="white"/>
                  </a:solidFill>
                </a:rPr>
                <a:t>Burying the lead</a:t>
              </a:r>
              <a:endParaRPr lang="en-SG" sz="3600" dirty="0">
                <a:solidFill>
                  <a:prstClr val="white"/>
                </a:solidFill>
              </a:endParaRPr>
            </a:p>
          </p:txBody>
        </p:sp>
        <p:cxnSp>
          <p:nvCxnSpPr>
            <p:cNvPr id="7" name="Straight Arrow Connector 6"/>
            <p:cNvCxnSpPr/>
            <p:nvPr/>
          </p:nvCxnSpPr>
          <p:spPr>
            <a:xfrm>
              <a:off x="2757264" y="4800654"/>
              <a:ext cx="648072" cy="761946"/>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3]"/>
          <p:cNvGrpSpPr/>
          <p:nvPr/>
        </p:nvGrpSpPr>
        <p:grpSpPr>
          <a:xfrm>
            <a:off x="1224826" y="830360"/>
            <a:ext cx="4361019" cy="1382514"/>
            <a:chOff x="3159508" y="4884937"/>
            <a:chExt cx="4361019" cy="1382514"/>
          </a:xfrm>
          <a:effectLst>
            <a:outerShdw blurRad="50800" dist="38100" algn="l" rotWithShape="0">
              <a:prstClr val="black">
                <a:alpha val="40000"/>
              </a:prstClr>
            </a:outerShdw>
          </a:effectLst>
        </p:grpSpPr>
        <p:sp>
          <p:nvSpPr>
            <p:cNvPr id="11" name="Freeform 10"/>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Highlight the lead. </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3" name="Rectangle 12"/>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340909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448" y="1628760"/>
            <a:ext cx="8229600" cy="1143000"/>
          </a:xfrm>
        </p:spPr>
        <p:txBody>
          <a:bodyPr/>
          <a:lstStyle/>
          <a:p>
            <a:r>
              <a:rPr lang="en-US" dirty="0" smtClean="0"/>
              <a:t>Audience should “get” the slide in</a:t>
            </a:r>
            <a:endParaRPr lang="en-US" dirty="0"/>
          </a:p>
        </p:txBody>
      </p:sp>
      <p:sp>
        <p:nvSpPr>
          <p:cNvPr id="4" name="TextBox 3"/>
          <p:cNvSpPr txBox="1"/>
          <p:nvPr/>
        </p:nvSpPr>
        <p:spPr>
          <a:xfrm>
            <a:off x="2411712" y="2528880"/>
            <a:ext cx="1350180" cy="2646878"/>
          </a:xfrm>
          <a:prstGeom prst="rect">
            <a:avLst/>
          </a:prstGeom>
          <a:solidFill>
            <a:schemeClr val="bg1"/>
          </a:solidFill>
        </p:spPr>
        <p:txBody>
          <a:bodyPr wrap="square" rtlCol="0">
            <a:spAutoFit/>
          </a:bodyPr>
          <a:lstStyle/>
          <a:p>
            <a:r>
              <a:rPr lang="en-US" sz="16600" dirty="0" smtClean="0">
                <a:solidFill>
                  <a:srgbClr val="00B050"/>
                </a:solidFill>
              </a:rPr>
              <a:t>1</a:t>
            </a:r>
            <a:endParaRPr lang="en-US" sz="16600" dirty="0">
              <a:solidFill>
                <a:srgbClr val="00B050"/>
              </a:solidFill>
            </a:endParaRPr>
          </a:p>
        </p:txBody>
      </p:sp>
      <p:sp>
        <p:nvSpPr>
          <p:cNvPr id="5" name="Title 1"/>
          <p:cNvSpPr txBox="1">
            <a:spLocks/>
          </p:cNvSpPr>
          <p:nvPr/>
        </p:nvSpPr>
        <p:spPr>
          <a:xfrm>
            <a:off x="3761892" y="3789048"/>
            <a:ext cx="1980264"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seconds</a:t>
            </a:r>
            <a:endParaRPr lang="en-US" dirty="0"/>
          </a:p>
        </p:txBody>
      </p:sp>
      <p:sp>
        <p:nvSpPr>
          <p:cNvPr id="6" name="TextBox 5"/>
          <p:cNvSpPr txBox="1"/>
          <p:nvPr/>
        </p:nvSpPr>
        <p:spPr>
          <a:xfrm>
            <a:off x="2411712" y="2528880"/>
            <a:ext cx="1350180" cy="2646878"/>
          </a:xfrm>
          <a:prstGeom prst="rect">
            <a:avLst/>
          </a:prstGeom>
          <a:solidFill>
            <a:schemeClr val="bg1"/>
          </a:solidFill>
        </p:spPr>
        <p:txBody>
          <a:bodyPr wrap="square" rtlCol="0">
            <a:spAutoFit/>
          </a:bodyPr>
          <a:lstStyle/>
          <a:p>
            <a:r>
              <a:rPr lang="en-US" sz="16600" dirty="0" smtClean="0">
                <a:solidFill>
                  <a:srgbClr val="00B050"/>
                </a:solidFill>
              </a:rPr>
              <a:t>2</a:t>
            </a:r>
            <a:endParaRPr lang="en-US" sz="16600" dirty="0">
              <a:solidFill>
                <a:srgbClr val="00B050"/>
              </a:solidFill>
            </a:endParaRPr>
          </a:p>
        </p:txBody>
      </p:sp>
      <p:sp>
        <p:nvSpPr>
          <p:cNvPr id="7" name="TextBox 6"/>
          <p:cNvSpPr txBox="1"/>
          <p:nvPr/>
        </p:nvSpPr>
        <p:spPr>
          <a:xfrm>
            <a:off x="2411712" y="2528880"/>
            <a:ext cx="1350180" cy="2646878"/>
          </a:xfrm>
          <a:prstGeom prst="rect">
            <a:avLst/>
          </a:prstGeom>
          <a:solidFill>
            <a:schemeClr val="bg1"/>
          </a:solidFill>
        </p:spPr>
        <p:txBody>
          <a:bodyPr wrap="square" rtlCol="0">
            <a:spAutoFit/>
          </a:bodyPr>
          <a:lstStyle/>
          <a:p>
            <a:r>
              <a:rPr lang="en-US" sz="16600" dirty="0" smtClean="0">
                <a:solidFill>
                  <a:srgbClr val="00B050"/>
                </a:solidFill>
              </a:rPr>
              <a:t>3</a:t>
            </a:r>
            <a:endParaRPr lang="en-US" sz="16600" dirty="0">
              <a:solidFill>
                <a:srgbClr val="00B050"/>
              </a:solidFill>
            </a:endParaRPr>
          </a:p>
        </p:txBody>
      </p:sp>
    </p:spTree>
    <p:extLst>
      <p:ext uri="{BB962C8B-B14F-4D97-AF65-F5344CB8AC3E}">
        <p14:creationId xmlns:p14="http://schemas.microsoft.com/office/powerpoint/2010/main" val="35274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fineartamerica.com/images-medium-large/school-objects-hd-connell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655320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4151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fineartamerica.com/images-medium-large/school-objects-hd-connelly.jp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219200" y="0"/>
            <a:ext cx="6553200" cy="6553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images.fineartamerica.com/images-medium-large/school-objects-hd-connelly.jpg"/>
          <p:cNvPicPr>
            <a:picLocks noChangeAspect="1" noChangeArrowheads="1"/>
          </p:cNvPicPr>
          <p:nvPr/>
        </p:nvPicPr>
        <p:blipFill rotWithShape="1">
          <a:blip r:embed="rId4">
            <a:extLst>
              <a:ext uri="{28A0092B-C50C-407E-A947-70E740481C1C}">
                <a14:useLocalDpi xmlns:a14="http://schemas.microsoft.com/office/drawing/2010/main" val="0"/>
              </a:ext>
            </a:extLst>
          </a:blip>
          <a:srcRect l="28548" r="42903" b="67843"/>
          <a:stretch/>
        </p:blipFill>
        <p:spPr bwMode="auto">
          <a:xfrm>
            <a:off x="3095296" y="0"/>
            <a:ext cx="1870842" cy="210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fineartamerica.com/images-medium-large/school-objects-hd-connelly.jpg"/>
          <p:cNvPicPr>
            <a:picLocks noChangeAspect="1" noChangeArrowheads="1"/>
          </p:cNvPicPr>
          <p:nvPr/>
        </p:nvPicPr>
        <p:blipFill>
          <a:blip r:embed="rId2">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val="0"/>
              </a:ext>
            </a:extLst>
          </a:blip>
          <a:srcRect/>
          <a:stretch>
            <a:fillRect/>
          </a:stretch>
        </p:blipFill>
        <p:spPr bwMode="auto">
          <a:xfrm>
            <a:off x="1219200" y="0"/>
            <a:ext cx="6553200" cy="6553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images.fineartamerica.com/images-medium-large/school-objects-hd-connelly.jpg"/>
          <p:cNvPicPr>
            <a:picLocks noChangeAspect="1" noChangeArrowheads="1"/>
          </p:cNvPicPr>
          <p:nvPr/>
        </p:nvPicPr>
        <p:blipFill rotWithShape="1">
          <a:blip r:embed="rId4">
            <a:extLst>
              <a:ext uri="{28A0092B-C50C-407E-A947-70E740481C1C}">
                <a14:useLocalDpi xmlns:a14="http://schemas.microsoft.com/office/drawing/2010/main" val="0"/>
              </a:ext>
            </a:extLst>
          </a:blip>
          <a:srcRect l="79711" t="63753" r="80"/>
          <a:stretch/>
        </p:blipFill>
        <p:spPr bwMode="auto">
          <a:xfrm>
            <a:off x="6448096" y="4177862"/>
            <a:ext cx="1324303" cy="237533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03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fineartamerica.com/images-medium-large/school-objects-hd-connell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6553200" cy="6553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images.fineartamerica.com/images-medium-large/school-objects-hd-connelly.jpg"/>
          <p:cNvPicPr>
            <a:picLocks noChangeAspect="1" noChangeArrowheads="1"/>
          </p:cNvPicPr>
          <p:nvPr/>
        </p:nvPicPr>
        <p:blipFill rotWithShape="1">
          <a:blip r:embed="rId3">
            <a:extLst>
              <a:ext uri="{28A0092B-C50C-407E-A947-70E740481C1C}">
                <a14:useLocalDpi xmlns:a14="http://schemas.microsoft.com/office/drawing/2010/main" val="0"/>
              </a:ext>
            </a:extLst>
          </a:blip>
          <a:srcRect l="28548" r="42903" b="67843"/>
          <a:stretch/>
        </p:blipFill>
        <p:spPr bwMode="auto">
          <a:xfrm>
            <a:off x="3095296" y="0"/>
            <a:ext cx="1870842" cy="21073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381000" y="-365234"/>
            <a:ext cx="10058400" cy="7620000"/>
          </a:xfrm>
          <a:custGeom>
            <a:avLst/>
            <a:gdLst/>
            <a:ahLst/>
            <a:cxnLst/>
            <a:rect l="l" t="t" r="r" b="b"/>
            <a:pathLst>
              <a:path w="10668000" h="8001000">
                <a:moveTo>
                  <a:pt x="5105400" y="2477814"/>
                </a:moveTo>
                <a:cubicBezTo>
                  <a:pt x="4411012" y="2477814"/>
                  <a:pt x="3848100" y="2978377"/>
                  <a:pt x="3848100" y="3595852"/>
                </a:cubicBezTo>
                <a:cubicBezTo>
                  <a:pt x="3848100" y="4213327"/>
                  <a:pt x="4411012" y="4713890"/>
                  <a:pt x="5105400" y="4713890"/>
                </a:cubicBezTo>
                <a:cubicBezTo>
                  <a:pt x="5799788" y="4713890"/>
                  <a:pt x="6362700" y="4213327"/>
                  <a:pt x="6362700" y="3595852"/>
                </a:cubicBezTo>
                <a:cubicBezTo>
                  <a:pt x="6362700" y="2978377"/>
                  <a:pt x="5799788" y="2477814"/>
                  <a:pt x="5105400" y="2477814"/>
                </a:cubicBezTo>
                <a:close/>
                <a:moveTo>
                  <a:pt x="0" y="0"/>
                </a:moveTo>
                <a:lnTo>
                  <a:pt x="10668000" y="0"/>
                </a:lnTo>
                <a:lnTo>
                  <a:pt x="10668000" y="8001000"/>
                </a:lnTo>
                <a:lnTo>
                  <a:pt x="0" y="8001000"/>
                </a:lnTo>
                <a:close/>
              </a:path>
            </a:pathLst>
          </a:custGeom>
          <a:solidFill>
            <a:schemeClr val="tx1">
              <a:alpha val="74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29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5118122108_15af7771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2" y="1538748"/>
            <a:ext cx="9245946" cy="61208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5118122108_15af7771ca"/>
          <p:cNvPicPr>
            <a:picLocks noChangeAspect="1" noChangeArrowheads="1"/>
          </p:cNvPicPr>
          <p:nvPr/>
        </p:nvPicPr>
        <p:blipFill rotWithShape="1">
          <a:blip r:embed="rId3">
            <a:extLst>
              <a:ext uri="{28A0092B-C50C-407E-A947-70E740481C1C}">
                <a14:useLocalDpi xmlns:a14="http://schemas.microsoft.com/office/drawing/2010/main" val="0"/>
              </a:ext>
            </a:extLst>
          </a:blip>
          <a:srcRect b="96393"/>
          <a:stretch/>
        </p:blipFill>
        <p:spPr bwMode="auto">
          <a:xfrm>
            <a:off x="0" y="0"/>
            <a:ext cx="9245946" cy="16287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SG" b="1" dirty="0">
                <a:solidFill>
                  <a:srgbClr val="0070C0"/>
                </a:solidFill>
                <a:latin typeface="Trebuchet MS" panose="020B0603020202020204" pitchFamily="34" charset="0"/>
              </a:rPr>
              <a:t>15 billion gallons of fizzy drinks sold each year</a:t>
            </a:r>
            <a:endParaRPr lang="en-SG" dirty="0"/>
          </a:p>
        </p:txBody>
      </p:sp>
    </p:spTree>
    <p:extLst>
      <p:ext uri="{BB962C8B-B14F-4D97-AF65-F5344CB8AC3E}">
        <p14:creationId xmlns:p14="http://schemas.microsoft.com/office/powerpoint/2010/main" val="383027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3074" name="Picture 2" descr="C:\Users\dcsdcr\Downloads\4032345815_694e332dc2_b.jpg"/>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l="4233" r="4231"/>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dcsdcr\Downloads\4032345815_694e332dc2_b.jpg"/>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953" b="60455" l="64551" r="92383"/>
                    </a14:imgEffect>
                  </a14:imgLayer>
                </a14:imgProps>
              </a:ext>
              <a:ext uri="{28A0092B-C50C-407E-A947-70E740481C1C}">
                <a14:useLocalDpi xmlns:a14="http://schemas.microsoft.com/office/drawing/2010/main" val="0"/>
              </a:ext>
            </a:extLst>
          </a:blip>
          <a:srcRect l="64425" t="8484" r="4231" b="37509"/>
          <a:stretch/>
        </p:blipFill>
        <p:spPr bwMode="auto">
          <a:xfrm>
            <a:off x="6012872" y="581891"/>
            <a:ext cx="3131127" cy="37037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00800" y="4648200"/>
            <a:ext cx="1905000" cy="1631216"/>
          </a:xfrm>
          <a:prstGeom prst="rect">
            <a:avLst/>
          </a:prstGeom>
          <a:noFill/>
        </p:spPr>
        <p:txBody>
          <a:bodyPr wrap="square" rtlCol="0">
            <a:spAutoFit/>
          </a:bodyPr>
          <a:lstStyle/>
          <a:p>
            <a:pPr algn="ctr"/>
            <a:r>
              <a:rPr lang="en-US" sz="2800" b="1" dirty="0" smtClean="0">
                <a:solidFill>
                  <a:prstClr val="white"/>
                </a:solidFill>
                <a:effectLst>
                  <a:outerShdw blurRad="38100" dist="38100" dir="2700000" algn="tl">
                    <a:srgbClr val="000000">
                      <a:alpha val="43137"/>
                    </a:srgbClr>
                  </a:outerShdw>
                </a:effectLst>
              </a:rPr>
              <a:t>Only</a:t>
            </a:r>
            <a:br>
              <a:rPr lang="en-US" sz="2800" b="1" dirty="0" smtClean="0">
                <a:solidFill>
                  <a:prstClr val="white"/>
                </a:solidFill>
                <a:effectLst>
                  <a:outerShdw blurRad="38100" dist="38100" dir="2700000" algn="tl">
                    <a:srgbClr val="000000">
                      <a:alpha val="43137"/>
                    </a:srgbClr>
                  </a:outerShdw>
                </a:effectLst>
              </a:rPr>
            </a:br>
            <a:r>
              <a:rPr lang="en-US" sz="2800" b="1" dirty="0" smtClean="0">
                <a:solidFill>
                  <a:srgbClr val="C00000"/>
                </a:solidFill>
                <a:effectLst>
                  <a:outerShdw blurRad="38100" dist="38100" dir="2700000" algn="tl">
                    <a:srgbClr val="000000">
                      <a:alpha val="43137"/>
                    </a:srgbClr>
                  </a:outerShdw>
                </a:effectLst>
              </a:rPr>
              <a:t> </a:t>
            </a:r>
            <a:r>
              <a:rPr lang="en-US" sz="4400" b="1" dirty="0" smtClean="0">
                <a:solidFill>
                  <a:srgbClr val="C00000"/>
                </a:solidFill>
                <a:effectLst>
                  <a:outerShdw blurRad="38100" dist="38100" dir="2700000" algn="tl">
                    <a:srgbClr val="000000">
                      <a:alpha val="43137"/>
                    </a:srgbClr>
                  </a:outerShdw>
                </a:effectLst>
              </a:rPr>
              <a:t>1/3</a:t>
            </a:r>
            <a:r>
              <a:rPr lang="en-US" sz="2800" b="1" dirty="0" smtClean="0">
                <a:solidFill>
                  <a:srgbClr val="C00000"/>
                </a:solidFill>
                <a:effectLst>
                  <a:outerShdw blurRad="38100" dist="38100" dir="2700000" algn="tl">
                    <a:srgbClr val="000000">
                      <a:alpha val="43137"/>
                    </a:srgbClr>
                  </a:outerShdw>
                </a:effectLst>
              </a:rPr>
              <a:t> </a:t>
            </a:r>
            <a:br>
              <a:rPr lang="en-US" sz="2800" b="1" dirty="0" smtClean="0">
                <a:solidFill>
                  <a:srgbClr val="C00000"/>
                </a:solidFill>
                <a:effectLst>
                  <a:outerShdw blurRad="38100" dist="38100" dir="2700000" algn="tl">
                    <a:srgbClr val="000000">
                      <a:alpha val="43137"/>
                    </a:srgbClr>
                  </a:outerShdw>
                </a:effectLst>
              </a:rPr>
            </a:br>
            <a:r>
              <a:rPr lang="en-US" sz="2800" b="1" dirty="0" smtClean="0">
                <a:solidFill>
                  <a:prstClr val="white"/>
                </a:solidFill>
                <a:effectLst>
                  <a:outerShdw blurRad="38100" dist="38100" dir="2700000" algn="tl">
                    <a:srgbClr val="000000">
                      <a:alpha val="43137"/>
                    </a:srgbClr>
                  </a:outerShdw>
                </a:effectLst>
              </a:rPr>
              <a:t>is good!</a:t>
            </a:r>
            <a:endParaRPr lang="en-SG" sz="2800" b="1" dirty="0">
              <a:solidFill>
                <a:prstClr val="white"/>
              </a:solidFill>
              <a:effectLst>
                <a:outerShdw blurRad="38100" dist="38100" dir="2700000" algn="tl">
                  <a:srgbClr val="000000">
                    <a:alpha val="43137"/>
                  </a:srgbClr>
                </a:outerShdw>
              </a:effectLst>
            </a:endParaRPr>
          </a:p>
        </p:txBody>
      </p:sp>
      <p:pic>
        <p:nvPicPr>
          <p:cNvPr id="7" name="Picture 2" descr="C:\Users\dcsdcr\Downloads\4032345815_694e332dc2_b.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233" r="4231"/>
          <a:stretch/>
        </p:blipFill>
        <p:spPr bwMode="auto">
          <a:xfrm rot="2188384">
            <a:off x="-190541" y="3738056"/>
            <a:ext cx="2743199" cy="2057399"/>
          </a:xfrm>
          <a:prstGeom prst="rect">
            <a:avLst/>
          </a:prstGeom>
          <a:ln w="9525">
            <a:solidFill>
              <a:schemeClr val="bg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561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3074" name="Picture 2" descr="C:\Users\dcsdcr\Downloads\4032345815_694e332dc2_b.jpg"/>
          <p:cNvPicPr>
            <a:picLocks noChangeAspect="1" noChangeArrowheads="1"/>
          </p:cNvPicPr>
          <p:nvPr/>
        </p:nvPicPr>
        <p:blipFill rotWithShape="1">
          <a:blip r:embed="rId2">
            <a:extLst>
              <a:ext uri="{28A0092B-C50C-407E-A947-70E740481C1C}">
                <a14:useLocalDpi xmlns:a14="http://schemas.microsoft.com/office/drawing/2010/main" val="0"/>
              </a:ext>
            </a:extLst>
          </a:blip>
          <a:srcRect l="4233" r="4231"/>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29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064896" cy="762000"/>
          </a:xfrm>
        </p:spPr>
        <p:txBody>
          <a:bodyPr>
            <a:normAutofit fontScale="90000"/>
          </a:bodyPr>
          <a:lstStyle/>
          <a:p>
            <a:r>
              <a:rPr lang="en-US" sz="3600" dirty="0" smtClean="0">
                <a:solidFill>
                  <a:srgbClr val="00B050"/>
                </a:solidFill>
              </a:rPr>
              <a:t>Remove picture background </a:t>
            </a:r>
            <a:br>
              <a:rPr lang="en-US" sz="3600" dirty="0" smtClean="0">
                <a:solidFill>
                  <a:srgbClr val="00B050"/>
                </a:solidFill>
              </a:rPr>
            </a:br>
            <a:endParaRPr lang="en-SG" sz="3600" dirty="0">
              <a:solidFill>
                <a:srgbClr val="00B05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4" y="1295400"/>
            <a:ext cx="9066213"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8796" t="-17873" r="15176" b="-17209"/>
          <a:stretch/>
        </p:blipFill>
        <p:spPr bwMode="auto">
          <a:xfrm>
            <a:off x="892629" y="1068977"/>
            <a:ext cx="6892834" cy="1711234"/>
          </a:xfrm>
          <a:prstGeom prst="rect">
            <a:avLst/>
          </a:prstGeom>
          <a:solidFill>
            <a:schemeClr val="bg1"/>
          </a:solidFill>
          <a:ln>
            <a:noFill/>
          </a:ln>
          <a:effectLst>
            <a:softEdge rad="127000"/>
          </a:effectLst>
        </p:spPr>
      </p:pic>
      <p:pic>
        <p:nvPicPr>
          <p:cNvPr id="6"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55562"/>
          <a:stretch/>
        </p:blipFill>
        <p:spPr bwMode="auto">
          <a:xfrm>
            <a:off x="81349" y="3731623"/>
            <a:ext cx="4028833"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796" t="-17873" r="74919" b="-17209"/>
          <a:stretch/>
        </p:blipFill>
        <p:spPr bwMode="auto">
          <a:xfrm>
            <a:off x="878774" y="3505200"/>
            <a:ext cx="1476499" cy="1711234"/>
          </a:xfrm>
          <a:prstGeom prst="rect">
            <a:avLst/>
          </a:prstGeom>
          <a:noFill/>
          <a:ln>
            <a:noFill/>
          </a:ln>
        </p:spPr>
      </p:pic>
      <p:sp>
        <p:nvSpPr>
          <p:cNvPr id="3" name="Rectangle 2"/>
          <p:cNvSpPr/>
          <p:nvPr/>
        </p:nvSpPr>
        <p:spPr>
          <a:xfrm>
            <a:off x="99679" y="2858869"/>
            <a:ext cx="4396121" cy="646331"/>
          </a:xfrm>
          <a:prstGeom prst="rect">
            <a:avLst/>
          </a:prstGeom>
        </p:spPr>
        <p:txBody>
          <a:bodyPr wrap="square">
            <a:spAutoFit/>
          </a:bodyPr>
          <a:lstStyle/>
          <a:p>
            <a:pPr algn="ctr">
              <a:spcBef>
                <a:spcPct val="0"/>
              </a:spcBef>
            </a:pPr>
            <a:r>
              <a:rPr lang="en-US" sz="3600" dirty="0" smtClean="0">
                <a:solidFill>
                  <a:srgbClr val="00B050"/>
                </a:solidFill>
              </a:rPr>
              <a:t>Apply </a:t>
            </a:r>
            <a:r>
              <a:rPr lang="en-US" sz="3600" dirty="0">
                <a:solidFill>
                  <a:srgbClr val="00B050"/>
                </a:solidFill>
              </a:rPr>
              <a:t>picture effects</a:t>
            </a:r>
            <a:endParaRPr lang="en-SG" sz="3600" dirty="0">
              <a:solidFill>
                <a:srgbClr val="00B050"/>
              </a:solidFill>
            </a:endParaRPr>
          </a:p>
        </p:txBody>
      </p:sp>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3182100"/>
            <a:ext cx="1371600" cy="3377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311337" y="5105400"/>
            <a:ext cx="2305890" cy="1200329"/>
          </a:xfrm>
          <a:prstGeom prst="rect">
            <a:avLst/>
          </a:prstGeom>
        </p:spPr>
        <p:txBody>
          <a:bodyPr wrap="square">
            <a:spAutoFit/>
          </a:bodyPr>
          <a:lstStyle/>
          <a:p>
            <a:pPr algn="r">
              <a:spcBef>
                <a:spcPct val="0"/>
              </a:spcBef>
            </a:pPr>
            <a:r>
              <a:rPr lang="en-US" sz="3600" dirty="0" smtClean="0">
                <a:solidFill>
                  <a:srgbClr val="00B050"/>
                </a:solidFill>
              </a:rPr>
              <a:t>Selection pane</a:t>
            </a:r>
            <a:endParaRPr lang="en-SG" sz="3600" dirty="0">
              <a:solidFill>
                <a:srgbClr val="00B050"/>
              </a:solidFill>
            </a:endParaRPr>
          </a:p>
        </p:txBody>
      </p:sp>
    </p:spTree>
    <p:extLst>
      <p:ext uri="{BB962C8B-B14F-4D97-AF65-F5344CB8AC3E}">
        <p14:creationId xmlns:p14="http://schemas.microsoft.com/office/powerpoint/2010/main" val="549153322"/>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3074" name="Picture 2" descr="C:\Users\dcsdcr\Downloads\4032345815_694e332dc2_b.jpg"/>
          <p:cNvPicPr>
            <a:picLocks noChangeAspect="1" noChangeArrowheads="1"/>
          </p:cNvPicPr>
          <p:nvPr/>
        </p:nvPicPr>
        <p:blipFill rotWithShape="1">
          <a:blip r:embed="rId2">
            <a:extLst>
              <a:ext uri="{28A0092B-C50C-407E-A947-70E740481C1C}">
                <a14:useLocalDpi xmlns:a14="http://schemas.microsoft.com/office/drawing/2010/main" val="0"/>
              </a:ext>
            </a:extLst>
          </a:blip>
          <a:srcRect l="4233" r="4231"/>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000" y="-457200"/>
            <a:ext cx="9906000" cy="7924800"/>
          </a:xfrm>
          <a:custGeom>
            <a:avLst/>
            <a:gdLst/>
            <a:ahLst/>
            <a:cxnLst/>
            <a:rect l="l" t="t" r="r" b="b"/>
            <a:pathLst>
              <a:path w="9906000" h="7924800">
                <a:moveTo>
                  <a:pt x="7772400" y="1600200"/>
                </a:moveTo>
                <a:cubicBezTo>
                  <a:pt x="6972802" y="1600200"/>
                  <a:pt x="6324600" y="2248402"/>
                  <a:pt x="6324600" y="3048000"/>
                </a:cubicBezTo>
                <a:cubicBezTo>
                  <a:pt x="6324600" y="3847598"/>
                  <a:pt x="6972802" y="4495800"/>
                  <a:pt x="7772400" y="4495800"/>
                </a:cubicBezTo>
                <a:cubicBezTo>
                  <a:pt x="8571998" y="4495800"/>
                  <a:pt x="9220200" y="3847598"/>
                  <a:pt x="9220200" y="3048000"/>
                </a:cubicBezTo>
                <a:cubicBezTo>
                  <a:pt x="9220200" y="2248402"/>
                  <a:pt x="8571998" y="1600200"/>
                  <a:pt x="7772400" y="1600200"/>
                </a:cubicBezTo>
                <a:close/>
                <a:moveTo>
                  <a:pt x="0" y="0"/>
                </a:moveTo>
                <a:lnTo>
                  <a:pt x="9906000" y="0"/>
                </a:lnTo>
                <a:lnTo>
                  <a:pt x="9906000" y="7924800"/>
                </a:lnTo>
                <a:lnTo>
                  <a:pt x="0" y="7924800"/>
                </a:lnTo>
                <a:close/>
              </a:path>
            </a:pathLst>
          </a:custGeom>
          <a:solidFill>
            <a:schemeClr val="tx1">
              <a:alpha val="66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8" name="TextBox 7"/>
          <p:cNvSpPr txBox="1"/>
          <p:nvPr/>
        </p:nvSpPr>
        <p:spPr>
          <a:xfrm>
            <a:off x="6400800" y="4648200"/>
            <a:ext cx="1905000" cy="1631216"/>
          </a:xfrm>
          <a:prstGeom prst="rect">
            <a:avLst/>
          </a:prstGeom>
          <a:noFill/>
        </p:spPr>
        <p:txBody>
          <a:bodyPr wrap="square" rtlCol="0">
            <a:spAutoFit/>
          </a:bodyPr>
          <a:lstStyle/>
          <a:p>
            <a:pPr algn="ctr"/>
            <a:r>
              <a:rPr lang="en-US" sz="2800" b="1" dirty="0" smtClean="0">
                <a:solidFill>
                  <a:prstClr val="white"/>
                </a:solidFill>
                <a:effectLst>
                  <a:outerShdw blurRad="38100" dist="38100" dir="2700000" algn="tl">
                    <a:srgbClr val="000000">
                      <a:alpha val="43137"/>
                    </a:srgbClr>
                  </a:outerShdw>
                </a:effectLst>
              </a:rPr>
              <a:t>Only</a:t>
            </a:r>
            <a:br>
              <a:rPr lang="en-US" sz="2800" b="1" dirty="0" smtClean="0">
                <a:solidFill>
                  <a:prstClr val="white"/>
                </a:solidFill>
                <a:effectLst>
                  <a:outerShdw blurRad="38100" dist="38100" dir="2700000" algn="tl">
                    <a:srgbClr val="000000">
                      <a:alpha val="43137"/>
                    </a:srgbClr>
                  </a:outerShdw>
                </a:effectLst>
              </a:rPr>
            </a:br>
            <a:r>
              <a:rPr lang="en-US" sz="2800" b="1" dirty="0" smtClean="0">
                <a:solidFill>
                  <a:srgbClr val="C00000"/>
                </a:solidFill>
                <a:effectLst>
                  <a:outerShdw blurRad="38100" dist="38100" dir="2700000" algn="tl">
                    <a:srgbClr val="000000">
                      <a:alpha val="43137"/>
                    </a:srgbClr>
                  </a:outerShdw>
                </a:effectLst>
              </a:rPr>
              <a:t> </a:t>
            </a:r>
            <a:r>
              <a:rPr lang="en-US" sz="4400" b="1" dirty="0" smtClean="0">
                <a:solidFill>
                  <a:srgbClr val="C00000"/>
                </a:solidFill>
                <a:effectLst>
                  <a:outerShdw blurRad="38100" dist="38100" dir="2700000" algn="tl">
                    <a:srgbClr val="000000">
                      <a:alpha val="43137"/>
                    </a:srgbClr>
                  </a:outerShdw>
                </a:effectLst>
              </a:rPr>
              <a:t>1/3</a:t>
            </a:r>
            <a:r>
              <a:rPr lang="en-US" sz="2800" b="1" dirty="0" smtClean="0">
                <a:solidFill>
                  <a:srgbClr val="C00000"/>
                </a:solidFill>
                <a:effectLst>
                  <a:outerShdw blurRad="38100" dist="38100" dir="2700000" algn="tl">
                    <a:srgbClr val="000000">
                      <a:alpha val="43137"/>
                    </a:srgbClr>
                  </a:outerShdw>
                </a:effectLst>
              </a:rPr>
              <a:t> </a:t>
            </a:r>
            <a:br>
              <a:rPr lang="en-US" sz="2800" b="1" dirty="0" smtClean="0">
                <a:solidFill>
                  <a:srgbClr val="C00000"/>
                </a:solidFill>
                <a:effectLst>
                  <a:outerShdw blurRad="38100" dist="38100" dir="2700000" algn="tl">
                    <a:srgbClr val="000000">
                      <a:alpha val="43137"/>
                    </a:srgbClr>
                  </a:outerShdw>
                </a:effectLst>
              </a:rPr>
            </a:br>
            <a:r>
              <a:rPr lang="en-US" sz="2800" b="1" dirty="0" smtClean="0">
                <a:solidFill>
                  <a:prstClr val="white"/>
                </a:solidFill>
                <a:effectLst>
                  <a:outerShdw blurRad="38100" dist="38100" dir="2700000" algn="tl">
                    <a:srgbClr val="000000">
                      <a:alpha val="43137"/>
                    </a:srgbClr>
                  </a:outerShdw>
                </a:effectLst>
              </a:rPr>
              <a:t>is good!</a:t>
            </a:r>
            <a:endParaRPr lang="en-SG" sz="2800" b="1"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3520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3074" name="Picture 2" descr="C:\Users\dcsdcr\Downloads\4032345815_694e332dc2_b.jpg"/>
          <p:cNvPicPr>
            <a:picLocks noChangeAspect="1" noChangeArrowheads="1"/>
          </p:cNvPicPr>
          <p:nvPr/>
        </p:nvPicPr>
        <p:blipFill rotWithShape="1">
          <a:blip r:embed="rId2">
            <a:extLst>
              <a:ext uri="{28A0092B-C50C-407E-A947-70E740481C1C}">
                <a14:useLocalDpi xmlns:a14="http://schemas.microsoft.com/office/drawing/2010/main" val="0"/>
              </a:ext>
            </a:extLst>
          </a:blip>
          <a:srcRect l="4233" r="4231"/>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0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name="PPTLabsZoomToAreaSlide201406162315464446">
    <p:spTree>
      <p:nvGrpSpPr>
        <p:cNvPr id="1" name=""/>
        <p:cNvGrpSpPr/>
        <p:nvPr/>
      </p:nvGrpSpPr>
      <p:grpSpPr>
        <a:xfrm>
          <a:off x="0" y="0"/>
          <a:ext cx="0" cy="0"/>
          <a:chOff x="0" y="0"/>
          <a:chExt cx="0" cy="0"/>
        </a:xfrm>
      </p:grpSpPr>
      <p:pic>
        <p:nvPicPr>
          <p:cNvPr id="4098" name="Picture 2" descr="http://2.bp.blogspot.com/_AKu7oTnPcy8/TAC4Re9GNWI/AAAAAAAAAB4/XACO0DQmmYA/s1600/664px-Intel_8085_arch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08" y="93764"/>
            <a:ext cx="7380984" cy="666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6689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Cloud Callout 12"/>
          <p:cNvSpPr/>
          <p:nvPr/>
        </p:nvSpPr>
        <p:spPr>
          <a:xfrm>
            <a:off x="1240632" y="457200"/>
            <a:ext cx="6912768" cy="3024272"/>
          </a:xfrm>
          <a:prstGeom prst="cloudCallout">
            <a:avLst>
              <a:gd name="adj1" fmla="val -41681"/>
              <a:gd name="adj2" fmla="val 94225"/>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rot="654754" flipH="1">
              <a:off x="1016532" y="3788976"/>
              <a:ext cx="4455720" cy="2780280"/>
            </p14:xfrm>
          </p:contentPart>
        </mc:Choice>
        <mc:Fallback xmlns="">
          <p:pic>
            <p:nvPicPr>
              <p:cNvPr id="4" name="Ink 3"/>
              <p:cNvPicPr/>
              <p:nvPr/>
            </p:nvPicPr>
            <p:blipFill>
              <a:blip r:embed="rId4"/>
              <a:stretch>
                <a:fillRect/>
              </a:stretch>
            </p:blipFill>
            <p:spPr>
              <a:xfrm rot="654754" flipH="1">
                <a:off x="992052" y="3764136"/>
                <a:ext cx="4494240" cy="2827080"/>
              </a:xfrm>
              <a:prstGeom prst="rect">
                <a:avLst/>
              </a:prstGeom>
            </p:spPr>
          </p:pic>
        </mc:Fallback>
      </mc:AlternateContent>
      <p:cxnSp>
        <p:nvCxnSpPr>
          <p:cNvPr id="8" name="Straight Connector 7"/>
          <p:cNvCxnSpPr/>
          <p:nvPr/>
        </p:nvCxnSpPr>
        <p:spPr>
          <a:xfrm flipH="1">
            <a:off x="2713324" y="3782350"/>
            <a:ext cx="2392076" cy="139014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663816" y="5179116"/>
            <a:ext cx="2762052" cy="21608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032720" y="1179012"/>
              <a:ext cx="1155656" cy="1200088"/>
            </p14:xfrm>
          </p:contentPart>
        </mc:Choice>
        <mc:Fallback xmlns="">
          <p:pic>
            <p:nvPicPr>
              <p:cNvPr id="5" name="Ink 4"/>
              <p:cNvPicPr/>
              <p:nvPr/>
            </p:nvPicPr>
            <p:blipFill>
              <a:blip r:embed="rId6"/>
              <a:stretch>
                <a:fillRect/>
              </a:stretch>
            </p:blipFill>
            <p:spPr>
              <a:xfrm>
                <a:off x="2016884" y="1168573"/>
                <a:ext cx="1190927" cy="122960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829448" y="1039180"/>
              <a:ext cx="3192840" cy="1339920"/>
            </p14:xfrm>
          </p:contentPart>
        </mc:Choice>
        <mc:Fallback xmlns="">
          <p:pic>
            <p:nvPicPr>
              <p:cNvPr id="6" name="Ink 5"/>
              <p:cNvPicPr/>
              <p:nvPr/>
            </p:nvPicPr>
            <p:blipFill>
              <a:blip r:embed="rId8"/>
              <a:stretch>
                <a:fillRect/>
              </a:stretch>
            </p:blipFill>
            <p:spPr>
              <a:xfrm>
                <a:off x="3815768" y="1017220"/>
                <a:ext cx="3229200" cy="1383840"/>
              </a:xfrm>
              <a:prstGeom prst="rect">
                <a:avLst/>
              </a:prstGeom>
            </p:spPr>
          </p:pic>
        </mc:Fallback>
      </mc:AlternateContent>
      <p:sp>
        <p:nvSpPr>
          <p:cNvPr id="10" name="Rectangle 9"/>
          <p:cNvSpPr/>
          <p:nvPr/>
        </p:nvSpPr>
        <p:spPr>
          <a:xfrm>
            <a:off x="4800600" y="4114800"/>
            <a:ext cx="1066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4315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xit" presetSubtype="0" fill="hold" grpId="0"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rot="654754" flipH="1">
              <a:off x="1016532" y="3788976"/>
              <a:ext cx="4455720" cy="2780280"/>
            </p14:xfrm>
          </p:contentPart>
        </mc:Choice>
        <mc:Fallback xmlns="">
          <p:pic>
            <p:nvPicPr>
              <p:cNvPr id="4" name="Ink 3"/>
              <p:cNvPicPr/>
              <p:nvPr/>
            </p:nvPicPr>
            <p:blipFill>
              <a:blip r:embed="rId6"/>
              <a:stretch>
                <a:fillRect/>
              </a:stretch>
            </p:blipFill>
            <p:spPr>
              <a:xfrm rot="654754" flipH="1">
                <a:off x="992052" y="3764136"/>
                <a:ext cx="4494240" cy="2827080"/>
              </a:xfrm>
              <a:prstGeom prst="rect">
                <a:avLst/>
              </a:prstGeom>
            </p:spPr>
          </p:pic>
        </mc:Fallback>
      </mc:AlternateContent>
      <p:cxnSp>
        <p:nvCxnSpPr>
          <p:cNvPr id="8" name="Straight Connector 7"/>
          <p:cNvCxnSpPr/>
          <p:nvPr/>
        </p:nvCxnSpPr>
        <p:spPr>
          <a:xfrm flipH="1">
            <a:off x="2713324" y="3782350"/>
            <a:ext cx="2392076" cy="139014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663816" y="5179116"/>
            <a:ext cx="2762052" cy="21608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2" name="Slides in the jungle.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rot="2013635">
            <a:off x="4620881" y="3417712"/>
            <a:ext cx="2238512" cy="1678884"/>
          </a:xfrm>
          <a:prstGeom prst="roundRect">
            <a:avLst>
              <a:gd name="adj" fmla="val 5783"/>
            </a:avLst>
          </a:prstGeom>
          <a:ln>
            <a:noFill/>
          </a:ln>
          <a:effectLst/>
          <a:scene3d>
            <a:camera prst="perspectiveRelaxed" fov="3600000">
              <a:rot lat="21000000" lon="1140000" rev="21240000"/>
            </a:camera>
            <a:lightRig rig="twoPt" dir="t">
              <a:rot lat="0" lon="0" rev="10200000"/>
            </a:lightRig>
          </a:scene3d>
          <a:sp3d contourW="6350">
            <a:bevelT w="165100" h="31750"/>
            <a:contourClr>
              <a:srgbClr val="969696"/>
            </a:contourClr>
          </a:sp3d>
        </p:spPr>
      </p:pic>
      <p:sp>
        <p:nvSpPr>
          <p:cNvPr id="6" name="TextBox 5"/>
          <p:cNvSpPr txBox="1"/>
          <p:nvPr/>
        </p:nvSpPr>
        <p:spPr>
          <a:xfrm rot="627470">
            <a:off x="2024841" y="4297347"/>
            <a:ext cx="609600" cy="923330"/>
          </a:xfrm>
          <a:prstGeom prst="rect">
            <a:avLst/>
          </a:prstGeom>
          <a:noFill/>
        </p:spPr>
        <p:txBody>
          <a:bodyPr wrap="square" rtlCol="0">
            <a:spAutoFit/>
          </a:bodyPr>
          <a:lstStyle/>
          <a:p>
            <a:r>
              <a:rPr lang="en-US" sz="5400" b="1" dirty="0" smtClean="0">
                <a:solidFill>
                  <a:srgbClr val="FF0000"/>
                </a:solidFill>
              </a:rPr>
              <a:t>!</a:t>
            </a:r>
            <a:endParaRPr lang="en-SG" sz="5400" b="1" dirty="0">
              <a:solidFill>
                <a:srgbClr val="FF0000"/>
              </a:solidFill>
            </a:endParaRPr>
          </a:p>
        </p:txBody>
      </p:sp>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1876819" y="5122556"/>
              <a:ext cx="341280" cy="363600"/>
            </p14:xfrm>
          </p:contentPart>
        </mc:Choice>
        <mc:Fallback xmlns="">
          <p:pic>
            <p:nvPicPr>
              <p:cNvPr id="7" name="Ink 6"/>
              <p:cNvPicPr/>
              <p:nvPr/>
            </p:nvPicPr>
            <p:blipFill>
              <a:blip r:embed="rId9"/>
              <a:stretch>
                <a:fillRect/>
              </a:stretch>
            </p:blipFill>
            <p:spPr>
              <a:xfrm>
                <a:off x="1855242" y="5094476"/>
                <a:ext cx="392706" cy="415440"/>
              </a:xfrm>
              <a:prstGeom prst="rect">
                <a:avLst/>
              </a:prstGeom>
            </p:spPr>
          </p:pic>
        </mc:Fallback>
      </mc:AlternateContent>
    </p:spTree>
    <p:extLst>
      <p:ext uri="{BB962C8B-B14F-4D97-AF65-F5344CB8AC3E}">
        <p14:creationId xmlns:p14="http://schemas.microsoft.com/office/powerpoint/2010/main" val="24159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000"/>
                            </p:stCondLst>
                            <p:childTnLst>
                              <p:par>
                                <p:cTn id="17" presetID="2" presetClass="mediacall" presetSubtype="0" fill="hold" nodeType="afterEffect">
                                  <p:stCondLst>
                                    <p:cond delay="0"/>
                                  </p:stCondLst>
                                  <p:childTnLst>
                                    <p:cmd type="call" cmd="togglePause">
                                      <p:cBhvr>
                                        <p:cTn id="18"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2"/>
                </p:tgtEl>
              </p:cMediaNode>
            </p:video>
          </p:childTnLst>
        </p:cTn>
      </p:par>
    </p:tnLst>
    <p:bldLst>
      <p:bldP spid="6" grpId="0"/>
    </p:bld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Ink 11]"/>
          <p:cNvSpPr txBox="1"/>
          <p:nvPr/>
        </p:nvSpPr>
        <p:spPr>
          <a:xfrm>
            <a:off x="6372240" y="998676"/>
            <a:ext cx="2520336" cy="4680624"/>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p:txBody>
      </p:sp>
      <p:sp>
        <p:nvSpPr>
          <p:cNvPr id="11" name="[Ink 11]"/>
          <p:cNvSpPr txBox="1"/>
          <p:nvPr/>
        </p:nvSpPr>
        <p:spPr>
          <a:xfrm>
            <a:off x="4481988" y="1178700"/>
            <a:ext cx="2340312" cy="4298079"/>
          </a:xfrm>
          <a:prstGeom prst="homePlate">
            <a:avLst>
              <a:gd name="adj" fmla="val 22374"/>
            </a:avLst>
          </a:prstGeom>
          <a:solidFill>
            <a:srgbClr val="00B050"/>
          </a:solidFill>
          <a:ln>
            <a:noFill/>
          </a:ln>
        </p:spPr>
        <p:txBody>
          <a:bodyPr wrap="square" rtlCol="0">
            <a:noAutofit/>
          </a:bodyPr>
          <a:lstStyle/>
          <a:p>
            <a:endParaRPr lang="en-US" sz="2400" b="1" dirty="0" smtClean="0">
              <a:solidFill>
                <a:schemeClr val="bg1"/>
              </a:solidFill>
            </a:endParaRPr>
          </a:p>
          <a:p>
            <a:pPr marL="176213"/>
            <a:r>
              <a:rPr lang="en-US" sz="2400" b="1" dirty="0" smtClean="0">
                <a:solidFill>
                  <a:schemeClr val="bg1"/>
                </a:solidFill>
              </a:rPr>
              <a:t>See</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Understand</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Feel</a:t>
            </a:r>
          </a:p>
        </p:txBody>
      </p:sp>
      <p:grpSp>
        <p:nvGrpSpPr>
          <p:cNvPr id="2052" name="Group 2051"/>
          <p:cNvGrpSpPr/>
          <p:nvPr/>
        </p:nvGrpSpPr>
        <p:grpSpPr>
          <a:xfrm>
            <a:off x="791496" y="4266604"/>
            <a:ext cx="1170156" cy="1232672"/>
            <a:chOff x="2141676" y="4907262"/>
            <a:chExt cx="1170156" cy="1232672"/>
          </a:xfrm>
        </p:grpSpPr>
        <p:sp>
          <p:nvSpPr>
            <p:cNvPr id="17" name="Rectangle 16"/>
            <p:cNvSpPr/>
            <p:nvPr/>
          </p:nvSpPr>
          <p:spPr>
            <a:xfrm>
              <a:off x="2141676" y="4907262"/>
              <a:ext cx="1170156" cy="900120"/>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atin typeface="Cambria" panose="02040503050406030204" pitchFamily="18" charset="0"/>
                </a:rPr>
                <a:t>T</a:t>
              </a:r>
              <a:endParaRPr lang="en-SG" sz="8000" b="1" dirty="0">
                <a:latin typeface="Cambria" panose="02040503050406030204" pitchFamily="18" charset="0"/>
              </a:endParaRPr>
            </a:p>
          </p:txBody>
        </p:sp>
        <p:sp>
          <p:nvSpPr>
            <p:cNvPr id="31" name="Rectangle 30"/>
            <p:cNvSpPr/>
            <p:nvPr/>
          </p:nvSpPr>
          <p:spPr>
            <a:xfrm>
              <a:off x="2141676" y="5807382"/>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TEXT</a:t>
              </a:r>
              <a:endParaRPr lang="en-SG" sz="2400" b="1" dirty="0">
                <a:latin typeface="+mj-lt"/>
              </a:endParaRPr>
            </a:p>
          </p:txBody>
        </p:sp>
      </p:grpSp>
      <p:grpSp>
        <p:nvGrpSpPr>
          <p:cNvPr id="2054" name="Group 2053"/>
          <p:cNvGrpSpPr/>
          <p:nvPr/>
        </p:nvGrpSpPr>
        <p:grpSpPr>
          <a:xfrm>
            <a:off x="791496" y="2726632"/>
            <a:ext cx="1170156" cy="1222098"/>
            <a:chOff x="881848" y="4907262"/>
            <a:chExt cx="1170156" cy="1222098"/>
          </a:xfrm>
        </p:grpSpPr>
        <p:sp>
          <p:nvSpPr>
            <p:cNvPr id="24" name="Rectangle 23"/>
            <p:cNvSpPr/>
            <p:nvPr/>
          </p:nvSpPr>
          <p:spPr>
            <a:xfrm>
              <a:off x="881848" y="4907262"/>
              <a:ext cx="1170156" cy="1170156"/>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0" b="1" dirty="0">
                <a:latin typeface="Cambria" panose="02040503050406030204" pitchFamily="18" charset="0"/>
              </a:endParaRPr>
            </a:p>
          </p:txBody>
        </p:sp>
        <p:grpSp>
          <p:nvGrpSpPr>
            <p:cNvPr id="28" name="Group 27"/>
            <p:cNvGrpSpPr/>
            <p:nvPr/>
          </p:nvGrpSpPr>
          <p:grpSpPr>
            <a:xfrm>
              <a:off x="971860" y="5097631"/>
              <a:ext cx="990132" cy="671681"/>
              <a:chOff x="2861772" y="5187980"/>
              <a:chExt cx="990132" cy="671681"/>
            </a:xfrm>
          </p:grpSpPr>
          <p:sp>
            <p:nvSpPr>
              <p:cNvPr id="18" name="Rounded Rectangle 17"/>
              <p:cNvSpPr/>
              <p:nvPr/>
            </p:nvSpPr>
            <p:spPr>
              <a:xfrm>
                <a:off x="3131808" y="518798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ounded Rectangle 25"/>
              <p:cNvSpPr/>
              <p:nvPr/>
            </p:nvSpPr>
            <p:spPr>
              <a:xfrm>
                <a:off x="2861772" y="567930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ounded Rectangle 26"/>
              <p:cNvSpPr/>
              <p:nvPr/>
            </p:nvSpPr>
            <p:spPr>
              <a:xfrm>
                <a:off x="3401844" y="5679637"/>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Elbow Connector 19"/>
              <p:cNvCxnSpPr>
                <a:stCxn id="18" idx="2"/>
                <a:endCxn id="26" idx="0"/>
              </p:cNvCxnSpPr>
              <p:nvPr/>
            </p:nvCxnSpPr>
            <p:spPr>
              <a:xfrm rot="5400000">
                <a:off x="3066172" y="5388634"/>
                <a:ext cx="311296"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2"/>
                <a:endCxn id="27" idx="0"/>
              </p:cNvCxnSpPr>
              <p:nvPr/>
            </p:nvCxnSpPr>
            <p:spPr>
              <a:xfrm rot="16200000" flipH="1">
                <a:off x="3336040" y="5388802"/>
                <a:ext cx="311633"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81848" y="5796808"/>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DIAGs</a:t>
              </a:r>
              <a:endParaRPr lang="en-SG" sz="2000" b="1" dirty="0">
                <a:latin typeface="+mj-lt"/>
              </a:endParaRPr>
            </a:p>
          </p:txBody>
        </p:sp>
      </p:grpSp>
      <p:grpSp>
        <p:nvGrpSpPr>
          <p:cNvPr id="2049" name="Group 2048"/>
          <p:cNvGrpSpPr/>
          <p:nvPr/>
        </p:nvGrpSpPr>
        <p:grpSpPr>
          <a:xfrm>
            <a:off x="791496" y="1178700"/>
            <a:ext cx="1170156" cy="1230058"/>
            <a:chOff x="3401844" y="4916498"/>
            <a:chExt cx="1170156" cy="1230058"/>
          </a:xfrm>
        </p:grpSpPr>
        <p:pic>
          <p:nvPicPr>
            <p:cNvPr id="2053" name="Picture 5" descr="https://encrypted-tbn0.gstatic.com/images?q=tbn:ANd9GcRLzCGqbmlW50tjAfdADqm5H1LyrasN5A0Otkx_votEIxAfWUSq"/>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881"/>
            <a:stretch/>
          </p:blipFill>
          <p:spPr bwMode="auto">
            <a:xfrm>
              <a:off x="3401844" y="4916498"/>
              <a:ext cx="1170156" cy="112474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1844" y="5814004"/>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PHOTOS</a:t>
              </a:r>
              <a:endParaRPr lang="en-SG" sz="2000" b="1" dirty="0">
                <a:latin typeface="+mj-lt"/>
              </a:endParaRPr>
            </a:p>
          </p:txBody>
        </p:sp>
      </p:grpSp>
      <p:grpSp>
        <p:nvGrpSpPr>
          <p:cNvPr id="2066" name="Group 2065"/>
          <p:cNvGrpSpPr/>
          <p:nvPr/>
        </p:nvGrpSpPr>
        <p:grpSpPr>
          <a:xfrm>
            <a:off x="2312887" y="2726632"/>
            <a:ext cx="1800240" cy="1228564"/>
            <a:chOff x="5292096" y="4461469"/>
            <a:chExt cx="1800240" cy="1228564"/>
          </a:xfrm>
        </p:grpSpPr>
        <p:sp>
          <p:nvSpPr>
            <p:cNvPr id="60" name="Rectangle 59"/>
            <p:cNvSpPr/>
            <p:nvPr/>
          </p:nvSpPr>
          <p:spPr>
            <a:xfrm>
              <a:off x="5292096" y="4461469"/>
              <a:ext cx="1800240" cy="12060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5292096" y="5357481"/>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PLACEMENT</a:t>
              </a:r>
              <a:endParaRPr lang="en-SG" sz="2400" b="1" dirty="0">
                <a:latin typeface="+mj-lt"/>
              </a:endParaRPr>
            </a:p>
          </p:txBody>
        </p:sp>
        <p:sp>
          <p:nvSpPr>
            <p:cNvPr id="2058" name="Rounded Rectangle 2057"/>
            <p:cNvSpPr/>
            <p:nvPr/>
          </p:nvSpPr>
          <p:spPr>
            <a:xfrm>
              <a:off x="5382108" y="4581123"/>
              <a:ext cx="900120" cy="726924"/>
            </a:xfrm>
            <a:prstGeom prst="roundRect">
              <a:avLst>
                <a:gd name="adj" fmla="val 91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ounded Rectangle 52"/>
            <p:cNvSpPr/>
            <p:nvPr/>
          </p:nvSpPr>
          <p:spPr>
            <a:xfrm>
              <a:off x="6359787" y="4581124"/>
              <a:ext cx="642537" cy="475656"/>
            </a:xfrm>
            <a:prstGeom prst="roundRect">
              <a:avLst>
                <a:gd name="adj" fmla="val 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ounded Rectangle 53"/>
            <p:cNvSpPr/>
            <p:nvPr/>
          </p:nvSpPr>
          <p:spPr>
            <a:xfrm>
              <a:off x="6359787" y="5134331"/>
              <a:ext cx="642537" cy="173715"/>
            </a:xfrm>
            <a:prstGeom prst="roundRect">
              <a:avLst>
                <a:gd name="adj" fmla="val 239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4" name="Group 2063"/>
          <p:cNvGrpSpPr/>
          <p:nvPr/>
        </p:nvGrpSpPr>
        <p:grpSpPr>
          <a:xfrm>
            <a:off x="2294157" y="4266604"/>
            <a:ext cx="1800240" cy="1230058"/>
            <a:chOff x="3401844" y="3114383"/>
            <a:chExt cx="1800240" cy="1230058"/>
          </a:xfrm>
        </p:grpSpPr>
        <p:sp>
          <p:nvSpPr>
            <p:cNvPr id="55" name="Rectangle 54"/>
            <p:cNvSpPr/>
            <p:nvPr/>
          </p:nvSpPr>
          <p:spPr>
            <a:xfrm>
              <a:off x="3401844" y="3114383"/>
              <a:ext cx="1800240" cy="12300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401844" y="4011889"/>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BEHAVIOR</a:t>
              </a:r>
              <a:endParaRPr lang="en-SG" sz="2400" b="1" dirty="0">
                <a:latin typeface="+mj-lt"/>
              </a:endParaRPr>
            </a:p>
          </p:txBody>
        </p:sp>
        <p:sp>
          <p:nvSpPr>
            <p:cNvPr id="2062" name="Freeform 2061"/>
            <p:cNvSpPr/>
            <p:nvPr/>
          </p:nvSpPr>
          <p:spPr>
            <a:xfrm>
              <a:off x="3817143" y="3294407"/>
              <a:ext cx="1121569" cy="501542"/>
            </a:xfrm>
            <a:custGeom>
              <a:avLst/>
              <a:gdLst>
                <a:gd name="connsiteX0" fmla="*/ 0 w 1042988"/>
                <a:gd name="connsiteY0" fmla="*/ 180975 h 492918"/>
                <a:gd name="connsiteX1" fmla="*/ 138113 w 1042988"/>
                <a:gd name="connsiteY1" fmla="*/ 0 h 492918"/>
                <a:gd name="connsiteX2" fmla="*/ 716756 w 1042988"/>
                <a:gd name="connsiteY2" fmla="*/ 492918 h 492918"/>
                <a:gd name="connsiteX3" fmla="*/ 1042988 w 1042988"/>
                <a:gd name="connsiteY3" fmla="*/ 69056 h 492918"/>
                <a:gd name="connsiteX0" fmla="*/ 0 w 1042988"/>
                <a:gd name="connsiteY0" fmla="*/ 190604 h 502547"/>
                <a:gd name="connsiteX1" fmla="*/ 138113 w 1042988"/>
                <a:gd name="connsiteY1" fmla="*/ 9629 h 502547"/>
                <a:gd name="connsiteX2" fmla="*/ 716756 w 1042988"/>
                <a:gd name="connsiteY2" fmla="*/ 502547 h 502547"/>
                <a:gd name="connsiteX3" fmla="*/ 1042988 w 1042988"/>
                <a:gd name="connsiteY3" fmla="*/ 78685 h 5025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341 h 500250"/>
                <a:gd name="connsiteX1" fmla="*/ 138113 w 1042988"/>
                <a:gd name="connsiteY1" fmla="*/ 366 h 500250"/>
                <a:gd name="connsiteX2" fmla="*/ 716756 w 1042988"/>
                <a:gd name="connsiteY2" fmla="*/ 493284 h 500250"/>
                <a:gd name="connsiteX3" fmla="*/ 1042988 w 1042988"/>
                <a:gd name="connsiteY3" fmla="*/ 69422 h 500250"/>
                <a:gd name="connsiteX0" fmla="*/ 0 w 1042988"/>
                <a:gd name="connsiteY0" fmla="*/ 181391 h 493348"/>
                <a:gd name="connsiteX1" fmla="*/ 138113 w 1042988"/>
                <a:gd name="connsiteY1" fmla="*/ 416 h 493348"/>
                <a:gd name="connsiteX2" fmla="*/ 716756 w 1042988"/>
                <a:gd name="connsiteY2" fmla="*/ 493334 h 493348"/>
                <a:gd name="connsiteX3" fmla="*/ 1042988 w 1042988"/>
                <a:gd name="connsiteY3" fmla="*/ 69472 h 493348"/>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121569"/>
                <a:gd name="connsiteY0" fmla="*/ 196570 h 501542"/>
                <a:gd name="connsiteX1" fmla="*/ 216694 w 1121569"/>
                <a:gd name="connsiteY1" fmla="*/ 8451 h 501542"/>
                <a:gd name="connsiteX2" fmla="*/ 795337 w 1121569"/>
                <a:gd name="connsiteY2" fmla="*/ 501369 h 501542"/>
                <a:gd name="connsiteX3" fmla="*/ 1121569 w 1121569"/>
                <a:gd name="connsiteY3" fmla="*/ 77507 h 501542"/>
              </a:gdLst>
              <a:ahLst/>
              <a:cxnLst>
                <a:cxn ang="0">
                  <a:pos x="connsiteX0" y="connsiteY0"/>
                </a:cxn>
                <a:cxn ang="0">
                  <a:pos x="connsiteX1" y="connsiteY1"/>
                </a:cxn>
                <a:cxn ang="0">
                  <a:pos x="connsiteX2" y="connsiteY2"/>
                </a:cxn>
                <a:cxn ang="0">
                  <a:pos x="connsiteX3" y="connsiteY3"/>
                </a:cxn>
              </a:cxnLst>
              <a:rect l="l" t="t" r="r" b="b"/>
              <a:pathLst>
                <a:path w="1121569" h="501542">
                  <a:moveTo>
                    <a:pt x="0" y="196570"/>
                  </a:moveTo>
                  <a:cubicBezTo>
                    <a:pt x="12701" y="150533"/>
                    <a:pt x="84138" y="-42349"/>
                    <a:pt x="216694" y="8451"/>
                  </a:cubicBezTo>
                  <a:cubicBezTo>
                    <a:pt x="349250" y="59251"/>
                    <a:pt x="624681" y="511687"/>
                    <a:pt x="795337" y="501369"/>
                  </a:cubicBezTo>
                  <a:cubicBezTo>
                    <a:pt x="965993" y="491051"/>
                    <a:pt x="1055687" y="254513"/>
                    <a:pt x="1121569" y="77507"/>
                  </a:cubicBezTo>
                </a:path>
              </a:pathLst>
            </a:custGeom>
            <a:noFill/>
            <a:ln w="571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60" name="Flowchart: Connector 2059"/>
            <p:cNvSpPr/>
            <p:nvPr/>
          </p:nvSpPr>
          <p:spPr>
            <a:xfrm>
              <a:off x="3662681" y="3467864"/>
              <a:ext cx="270036" cy="270036"/>
            </a:xfrm>
            <a:prstGeom prst="flowChartConnector">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8" name="Group 2067"/>
          <p:cNvGrpSpPr/>
          <p:nvPr/>
        </p:nvGrpSpPr>
        <p:grpSpPr>
          <a:xfrm>
            <a:off x="2309684" y="1178700"/>
            <a:ext cx="1800240" cy="1222098"/>
            <a:chOff x="2309684" y="2682268"/>
            <a:chExt cx="1800240" cy="1222098"/>
          </a:xfrm>
        </p:grpSpPr>
        <p:sp>
          <p:nvSpPr>
            <p:cNvPr id="59" name="Rectangle 58"/>
            <p:cNvSpPr/>
            <p:nvPr/>
          </p:nvSpPr>
          <p:spPr>
            <a:xfrm>
              <a:off x="2309684" y="2682268"/>
              <a:ext cx="1800240" cy="12220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2309684" y="3571814"/>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COLOR</a:t>
              </a:r>
              <a:endParaRPr lang="en-SG" sz="2400" b="1" dirty="0">
                <a:latin typeface="+mj-lt"/>
              </a:endParaRPr>
            </a:p>
          </p:txBody>
        </p:sp>
        <p:pic>
          <p:nvPicPr>
            <p:cNvPr id="2063" name="Picture 15" descr="http://www.iconsdb.com/icons/download/white/paint-brush-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936421" flipV="1">
              <a:off x="2593772" y="2774572"/>
              <a:ext cx="970345" cy="970345"/>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Ink 11]"/>
          <p:cNvSpPr txBox="1"/>
          <p:nvPr/>
        </p:nvSpPr>
        <p:spPr>
          <a:xfrm>
            <a:off x="6656676" y="1188218"/>
            <a:ext cx="2055876" cy="4298079"/>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solidFill>
            <a:srgbClr val="C00000"/>
          </a:solidFill>
          <a:ln w="38100">
            <a:solidFill>
              <a:srgbClr val="C00000"/>
            </a:solidFill>
          </a:ln>
        </p:spPr>
        <p:txBody>
          <a:bodyPr wrap="square" rtlCol="0">
            <a:noAutofit/>
          </a:bodyPr>
          <a:lstStyle/>
          <a:p>
            <a:endParaRPr lang="en-US" sz="2400" b="1" dirty="0" smtClean="0">
              <a:solidFill>
                <a:schemeClr val="bg1"/>
              </a:solidFill>
            </a:endParaRPr>
          </a:p>
        </p:txBody>
      </p:sp>
      <p:sp>
        <p:nvSpPr>
          <p:cNvPr id="45" name="know"/>
          <p:cNvSpPr txBox="1"/>
          <p:nvPr/>
        </p:nvSpPr>
        <p:spPr>
          <a:xfrm>
            <a:off x="7645601" y="1527143"/>
            <a:ext cx="976939" cy="461665"/>
          </a:xfrm>
          <a:prstGeom prst="rect">
            <a:avLst/>
          </a:prstGeom>
          <a:noFill/>
          <a:ln>
            <a:noFill/>
          </a:ln>
        </p:spPr>
        <p:txBody>
          <a:bodyPr wrap="square" rtlCol="0">
            <a:spAutoFit/>
          </a:bodyPr>
          <a:lstStyle/>
          <a:p>
            <a:r>
              <a:rPr lang="en-US" sz="2400" b="1" dirty="0" smtClean="0">
                <a:solidFill>
                  <a:schemeClr val="bg1"/>
                </a:solidFill>
              </a:rPr>
              <a:t>know</a:t>
            </a:r>
          </a:p>
        </p:txBody>
      </p:sp>
      <p:sp>
        <p:nvSpPr>
          <p:cNvPr id="46" name="believe"/>
          <p:cNvSpPr txBox="1"/>
          <p:nvPr/>
        </p:nvSpPr>
        <p:spPr>
          <a:xfrm>
            <a:off x="7403340" y="3057347"/>
            <a:ext cx="1219200" cy="461665"/>
          </a:xfrm>
          <a:prstGeom prst="rect">
            <a:avLst/>
          </a:prstGeom>
          <a:noFill/>
          <a:ln>
            <a:noFill/>
          </a:ln>
        </p:spPr>
        <p:txBody>
          <a:bodyPr wrap="square" rtlCol="0">
            <a:spAutoFit/>
          </a:bodyPr>
          <a:lstStyle/>
          <a:p>
            <a:r>
              <a:rPr lang="en-US" sz="2400" b="1" dirty="0" smtClean="0">
                <a:solidFill>
                  <a:schemeClr val="bg1"/>
                </a:solidFill>
              </a:rPr>
              <a:t>believe</a:t>
            </a:r>
          </a:p>
        </p:txBody>
      </p:sp>
      <p:sp>
        <p:nvSpPr>
          <p:cNvPr id="47" name="do"/>
          <p:cNvSpPr txBox="1"/>
          <p:nvPr/>
        </p:nvSpPr>
        <p:spPr>
          <a:xfrm>
            <a:off x="8012940" y="4407527"/>
            <a:ext cx="609600" cy="461665"/>
          </a:xfrm>
          <a:prstGeom prst="rect">
            <a:avLst/>
          </a:prstGeom>
          <a:noFill/>
          <a:ln>
            <a:noFill/>
          </a:ln>
        </p:spPr>
        <p:txBody>
          <a:bodyPr wrap="square" rtlCol="0">
            <a:spAutoFit/>
          </a:bodyPr>
          <a:lstStyle/>
          <a:p>
            <a:r>
              <a:rPr lang="en-US" sz="2400" b="1" dirty="0" smtClean="0">
                <a:solidFill>
                  <a:schemeClr val="bg1"/>
                </a:solidFill>
              </a:rPr>
              <a:t>do</a:t>
            </a:r>
            <a:endParaRPr lang="en-SG" sz="2400" b="1" dirty="0">
              <a:solidFill>
                <a:schemeClr val="bg1"/>
              </a:solidFill>
            </a:endParaRPr>
          </a:p>
        </p:txBody>
      </p:sp>
    </p:spTree>
    <p:extLst>
      <p:ext uri="{BB962C8B-B14F-4D97-AF65-F5344CB8AC3E}">
        <p14:creationId xmlns:p14="http://schemas.microsoft.com/office/powerpoint/2010/main" val="1038333409"/>
      </p:ext>
    </p:extLst>
  </p:cSld>
  <p:clrMapOvr>
    <a:masterClrMapping/>
  </p:clrMapOvr>
  <p:transition spd="slow">
    <p:wip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hidden="1"/>
          <p:cNvSpPr/>
          <p:nvPr/>
        </p:nvSpPr>
        <p:spPr>
          <a:xfrm>
            <a:off x="431448" y="368592"/>
            <a:ext cx="6300840" cy="3960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7" name="PPTZoomOutShape201406151419091270"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536"/>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PTZoomOutShape201406151419385030" hidden="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PTZoomOutShape201406151420103160" hidden="1"/>
          <p:cNvPicPr>
            <a:picLocks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88" y="22500"/>
            <a:ext cx="6462256" cy="484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http://www.shockmd.com/wp-content/presentationzen-desig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263" y="4249748"/>
            <a:ext cx="1938499" cy="236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15"/>
          <p:cNvPicPr>
            <a:picLocks noChangeAspect="1" noChangeArrowheads="1"/>
          </p:cNvPicPr>
          <p:nvPr/>
        </p:nvPicPr>
        <p:blipFill rotWithShape="1">
          <a:blip r:embed="rId6">
            <a:extLst>
              <a:ext uri="{28A0092B-C50C-407E-A947-70E740481C1C}">
                <a14:useLocalDpi xmlns:a14="http://schemas.microsoft.com/office/drawing/2010/main" val="0"/>
              </a:ext>
            </a:extLst>
          </a:blip>
          <a:srcRect l="9812" r="-1"/>
          <a:stretch/>
        </p:blipFill>
        <p:spPr bwMode="auto">
          <a:xfrm>
            <a:off x="4618812" y="4249748"/>
            <a:ext cx="2096346" cy="236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6391" name="Picture 7" descr="http://www.peachpit.com/ShowCover.aspx?isbn=0321656210"/>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367" b="6965"/>
          <a:stretch/>
        </p:blipFill>
        <p:spPr bwMode="auto">
          <a:xfrm>
            <a:off x="6872747" y="4249748"/>
            <a:ext cx="1906997" cy="236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393" name="Picture 9" descr="http://www.peachpit.com/ShowCover.aspx?isbn=032158012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1460" y="4249748"/>
            <a:ext cx="1835214" cy="236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36" name="[Group 3]"/>
          <p:cNvGrpSpPr/>
          <p:nvPr/>
        </p:nvGrpSpPr>
        <p:grpSpPr>
          <a:xfrm>
            <a:off x="3483512" y="5530448"/>
            <a:ext cx="2520336" cy="1327552"/>
            <a:chOff x="3159508" y="4939899"/>
            <a:chExt cx="4361019" cy="1327552"/>
          </a:xfrm>
          <a:effectLst>
            <a:outerShdw blurRad="50800" dist="38100" algn="l" rotWithShape="0">
              <a:prstClr val="black">
                <a:alpha val="40000"/>
              </a:prstClr>
            </a:outerShdw>
          </a:effectLst>
        </p:grpSpPr>
        <p:sp>
          <p:nvSpPr>
            <p:cNvPr id="37" name="Freeform 36"/>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You can learn</a:t>
              </a:r>
              <a:r>
                <a:rPr lang="en-US" sz="3200" b="1" dirty="0">
                  <a:solidFill>
                    <a:prstClr val="white">
                      <a:lumMod val="50000"/>
                    </a:prstClr>
                  </a:solidFill>
                  <a:latin typeface="expressions of the soul" panose="02000603000000000000" pitchFamily="2" charset="0"/>
                  <a:ea typeface="expressions of the soul" panose="02000603000000000000" pitchFamily="2" charset="0"/>
                </a:rPr>
                <a:t> </a:t>
              </a:r>
              <a:r>
                <a:rPr lang="en-US" sz="3200" b="1" dirty="0" smtClean="0">
                  <a:latin typeface="expressions of the soul" panose="02000603000000000000" pitchFamily="2" charset="0"/>
                  <a:ea typeface="expressions of the soul" panose="02000603000000000000" pitchFamily="2" charset="0"/>
                </a:rPr>
                <a:t>design skills</a:t>
              </a:r>
            </a:p>
          </p:txBody>
        </p:sp>
        <p:sp>
          <p:nvSpPr>
            <p:cNvPr id="39" name="Rectangle 38"/>
            <p:cNvSpPr/>
            <p:nvPr/>
          </p:nvSpPr>
          <p:spPr>
            <a:xfrm rot="229631">
              <a:off x="3163905" y="4939899"/>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5487" t="12548" b="14834"/>
          <a:stretch/>
        </p:blipFill>
        <p:spPr bwMode="auto">
          <a:xfrm>
            <a:off x="294546" y="492786"/>
            <a:ext cx="5756601" cy="331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 descr="http://icons.iconarchive.com/icons/visualpharm/icons8-metro-style/512/Photo-Video-Start-icon.png"/>
          <p:cNvPicPr>
            <a:picLocks noChangeAspect="1" noChangeArrowheads="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10948" y="1624113"/>
            <a:ext cx="823154" cy="82315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cdns2.freepik.com/free-photo/chart-in-presentation_318-9672.jpg"/>
          <p:cNvPicPr>
            <a:picLocks noChangeAspect="1" noChangeArrowheads="1"/>
          </p:cNvPicPr>
          <p:nvPr/>
        </p:nvPicPr>
        <p:blipFill rotWithShape="1">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backgroundRemoval t="10000" b="90000" l="10000" r="90000">
                        <a14:foregroundMark x1="39658" y1="28754" x2="51282" y2="19169"/>
                      </a14:backgroundRemoval>
                    </a14:imgEffect>
                  </a14:imgLayer>
                </a14:imgProps>
              </a:ext>
              <a:ext uri="{28A0092B-C50C-407E-A947-70E740481C1C}">
                <a14:useLocalDpi xmlns:a14="http://schemas.microsoft.com/office/drawing/2010/main" val="0"/>
              </a:ext>
            </a:extLst>
          </a:blip>
          <a:srcRect l="16826" t="16017" r="17539" b="14892"/>
          <a:stretch/>
        </p:blipFill>
        <p:spPr bwMode="auto">
          <a:xfrm>
            <a:off x="6583089" y="693047"/>
            <a:ext cx="678873" cy="76517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2048" y="2763323"/>
            <a:ext cx="1006553" cy="70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 descr="http://www.scribblegraphicdesign.com.au/wp-content/uploads/2014/01/AdvertisementIconPrint.png"/>
          <p:cNvPicPr>
            <a:picLocks noChangeAspect="1" noChangeArrowheads="1"/>
          </p:cNvPicPr>
          <p:nvPr/>
        </p:nvPicPr>
        <p:blipFill>
          <a:blip r:embed="rId1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736111" y="1665278"/>
            <a:ext cx="781989" cy="7819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p:cNvPicPr>
            <a:picLocks noChangeAspect="1" noChangeArrowheads="1"/>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32408" y="671950"/>
            <a:ext cx="989395" cy="753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396807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391"/>
                                        </p:tgtEl>
                                        <p:attrNameLst>
                                          <p:attrName>style.visibility</p:attrName>
                                        </p:attrNameLst>
                                      </p:cBhvr>
                                      <p:to>
                                        <p:strVal val="visible"/>
                                      </p:to>
                                    </p:set>
                                    <p:animEffect transition="in" filter="fade">
                                      <p:cBhvr>
                                        <p:cTn id="18" dur="500"/>
                                        <p:tgtEl>
                                          <p:spTgt spid="16391"/>
                                        </p:tgtEl>
                                      </p:cBhvr>
                                    </p:animEffect>
                                  </p:childTnLst>
                                </p:cTn>
                              </p:par>
                              <p:par>
                                <p:cTn id="19" presetID="10" presetClass="entr" presetSubtype="0" fill="hold" nodeType="withEffect">
                                  <p:stCondLst>
                                    <p:cond delay="0"/>
                                  </p:stCondLst>
                                  <p:childTnLst>
                                    <p:set>
                                      <p:cBhvr>
                                        <p:cTn id="20" dur="1" fill="hold">
                                          <p:stCondLst>
                                            <p:cond delay="0"/>
                                          </p:stCondLst>
                                        </p:cTn>
                                        <p:tgtEl>
                                          <p:spTgt spid="16393"/>
                                        </p:tgtEl>
                                        <p:attrNameLst>
                                          <p:attrName>style.visibility</p:attrName>
                                        </p:attrNameLst>
                                      </p:cBhvr>
                                      <p:to>
                                        <p:strVal val="visible"/>
                                      </p:to>
                                    </p:set>
                                    <p:animEffect transition="in" filter="fade">
                                      <p:cBhvr>
                                        <p:cTn id="21" dur="500"/>
                                        <p:tgtEl>
                                          <p:spTgt spid="16393"/>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b="1" dirty="0">
                <a:solidFill>
                  <a:srgbClr val="0070C0"/>
                </a:solidFill>
                <a:latin typeface="Trebuchet MS" panose="020B0603020202020204" pitchFamily="34" charset="0"/>
              </a:rPr>
              <a:t>15 billion gallons of fizzy drinks sold each year</a:t>
            </a:r>
            <a:endParaRPr lang="en-SG" dirty="0"/>
          </a:p>
        </p:txBody>
      </p:sp>
      <p:pic>
        <p:nvPicPr>
          <p:cNvPr id="6146" name="Picture 2" descr="2754208533_474257bcc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592" y="1847918"/>
            <a:ext cx="6455910" cy="4144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601836"/>
      </p:ext>
    </p:extLst>
  </p:cSld>
  <p:clrMapOvr>
    <a:masterClrMapping/>
  </p:clrMapOvr>
  <p:transition spd="slow">
    <p:cove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name="PPAck201406141454438587">
    <p:spTree>
      <p:nvGrpSpPr>
        <p:cNvPr id="1" name=""/>
        <p:cNvGrpSpPr/>
        <p:nvPr/>
      </p:nvGrpSpPr>
      <p:grpSpPr>
        <a:xfrm>
          <a:off x="0" y="0"/>
          <a:ext cx="0" cy="0"/>
          <a:chOff x="0" y="0"/>
          <a:chExt cx="0" cy="0"/>
        </a:xfrm>
      </p:grpSpPr>
      <p:pic>
        <p:nvPicPr>
          <p:cNvPr id="2" name="Picture 1"/>
          <p:cNvPicPr>
            <a:picLocks/>
          </p:cNvPicPr>
          <p:nvPr/>
        </p:nvPicPr>
        <p:blipFill>
          <a:blip r:embed="rId2">
            <a:extLst>
              <a:ext uri="{28A0092B-C50C-407E-A947-70E740481C1C}">
                <a14:useLocalDpi xmlns:a14="http://schemas.microsoft.com/office/drawing/2010/main" val="0"/>
              </a:ext>
            </a:extLst>
          </a:blip>
          <a:stretch>
            <a:fillRect/>
          </a:stretch>
        </p:blipFill>
        <p:spPr>
          <a:xfrm>
            <a:off x="649224" y="992124"/>
            <a:ext cx="7845552" cy="4873752"/>
          </a:xfrm>
          <a:prstGeom prst="rect">
            <a:avLst/>
          </a:prstGeom>
        </p:spPr>
      </p:pic>
    </p:spTree>
    <p:extLst>
      <p:ext uri="{BB962C8B-B14F-4D97-AF65-F5344CB8AC3E}">
        <p14:creationId xmlns:p14="http://schemas.microsoft.com/office/powerpoint/2010/main" val="2013195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53916826_667a60c438"/>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2589" t="14332" r="7061" b="6207"/>
          <a:stretch/>
        </p:blipFill>
        <p:spPr bwMode="auto">
          <a:xfrm>
            <a:off x="-468672" y="0"/>
            <a:ext cx="9612672" cy="69394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71520" y="2798916"/>
            <a:ext cx="3330444" cy="1714170"/>
          </a:xfrm>
        </p:spPr>
        <p:txBody>
          <a:bodyPr>
            <a:normAutofit fontScale="90000"/>
          </a:bodyPr>
          <a:lstStyle/>
          <a:p>
            <a:r>
              <a:rPr lang="en-SG" sz="7300" b="1" dirty="0" smtClean="0">
                <a:solidFill>
                  <a:srgbClr val="C00000"/>
                </a:solidFill>
                <a:effectLst>
                  <a:glow rad="215900">
                    <a:schemeClr val="bg1"/>
                  </a:glow>
                </a:effectLst>
                <a:latin typeface="Trebuchet MS" panose="020B0603020202020204" pitchFamily="34" charset="0"/>
              </a:rPr>
              <a:t>15 </a:t>
            </a:r>
            <a:r>
              <a:rPr lang="en-SG" b="1" dirty="0" smtClean="0">
                <a:solidFill>
                  <a:srgbClr val="C00000"/>
                </a:solidFill>
                <a:effectLst>
                  <a:glow rad="215900">
                    <a:schemeClr val="bg1"/>
                  </a:glow>
                </a:effectLst>
                <a:latin typeface="Trebuchet MS" panose="020B0603020202020204" pitchFamily="34" charset="0"/>
              </a:rPr>
              <a:t>billion</a:t>
            </a:r>
            <a:br>
              <a:rPr lang="en-SG" b="1" dirty="0" smtClean="0">
                <a:solidFill>
                  <a:srgbClr val="C00000"/>
                </a:solidFill>
                <a:effectLst>
                  <a:glow rad="215900">
                    <a:schemeClr val="bg1"/>
                  </a:glow>
                </a:effectLst>
                <a:latin typeface="Trebuchet MS" panose="020B0603020202020204" pitchFamily="34" charset="0"/>
              </a:rPr>
            </a:br>
            <a:r>
              <a:rPr lang="en-SG" b="1" dirty="0" smtClean="0">
                <a:solidFill>
                  <a:srgbClr val="C00000"/>
                </a:solidFill>
                <a:effectLst>
                  <a:glow rad="215900">
                    <a:schemeClr val="bg1"/>
                  </a:glow>
                </a:effectLst>
                <a:latin typeface="Trebuchet MS" panose="020B0603020202020204" pitchFamily="34" charset="0"/>
              </a:rPr>
              <a:t> gallons </a:t>
            </a:r>
            <a:r>
              <a:rPr lang="en-SG" b="1" dirty="0">
                <a:solidFill>
                  <a:srgbClr val="C00000"/>
                </a:solidFill>
                <a:effectLst>
                  <a:glow rad="215900">
                    <a:schemeClr val="bg1"/>
                  </a:glow>
                </a:effectLst>
                <a:latin typeface="Trebuchet MS" panose="020B0603020202020204" pitchFamily="34" charset="0"/>
              </a:rPr>
              <a:t>of fizzy drinks sold each </a:t>
            </a:r>
            <a:r>
              <a:rPr lang="en-SG" b="1" dirty="0" smtClean="0">
                <a:solidFill>
                  <a:srgbClr val="C00000"/>
                </a:solidFill>
                <a:effectLst>
                  <a:glow rad="215900">
                    <a:schemeClr val="bg1"/>
                  </a:glow>
                </a:effectLst>
                <a:latin typeface="Trebuchet MS" panose="020B0603020202020204" pitchFamily="34" charset="0"/>
              </a:rPr>
              <a:t/>
            </a:r>
            <a:br>
              <a:rPr lang="en-SG" b="1" dirty="0" smtClean="0">
                <a:solidFill>
                  <a:srgbClr val="C00000"/>
                </a:solidFill>
                <a:effectLst>
                  <a:glow rad="215900">
                    <a:schemeClr val="bg1"/>
                  </a:glow>
                </a:effectLst>
                <a:latin typeface="Trebuchet MS" panose="020B0603020202020204" pitchFamily="34" charset="0"/>
              </a:rPr>
            </a:br>
            <a:r>
              <a:rPr lang="en-SG" b="1" dirty="0" smtClean="0">
                <a:solidFill>
                  <a:srgbClr val="C00000"/>
                </a:solidFill>
                <a:effectLst>
                  <a:glow rad="215900">
                    <a:schemeClr val="bg1"/>
                  </a:glow>
                </a:effectLst>
                <a:latin typeface="Trebuchet MS" panose="020B0603020202020204" pitchFamily="34" charset="0"/>
              </a:rPr>
              <a:t>year</a:t>
            </a:r>
            <a:endParaRPr lang="en-SG" dirty="0">
              <a:solidFill>
                <a:srgbClr val="C00000"/>
              </a:solidFill>
              <a:effectLst>
                <a:glow rad="215900">
                  <a:schemeClr val="bg1"/>
                </a:glow>
              </a:effectLst>
            </a:endParaRPr>
          </a:p>
        </p:txBody>
      </p:sp>
      <p:sp>
        <p:nvSpPr>
          <p:cNvPr id="7" name="Freeform 428ad7601-2a44-4bf9-897a-32215491a0e1_Copyb88bedb9-4d70-4405-87b6-c20adccbd4e7"/>
          <p:cNvSpPr/>
          <p:nvPr/>
        </p:nvSpPr>
        <p:spPr>
          <a:xfrm>
            <a:off x="5484037" y="5328778"/>
            <a:ext cx="623888" cy="1238250"/>
          </a:xfrm>
          <a:custGeom>
            <a:avLst/>
            <a:gdLst>
              <a:gd name="connsiteX0" fmla="*/ 109538 w 623888"/>
              <a:gd name="connsiteY0" fmla="*/ 1238250 h 1238250"/>
              <a:gd name="connsiteX1" fmla="*/ 0 w 623888"/>
              <a:gd name="connsiteY1" fmla="*/ 47625 h 1238250"/>
              <a:gd name="connsiteX2" fmla="*/ 228600 w 623888"/>
              <a:gd name="connsiteY2" fmla="*/ 0 h 1238250"/>
              <a:gd name="connsiteX3" fmla="*/ 623888 w 623888"/>
              <a:gd name="connsiteY3" fmla="*/ 52388 h 1238250"/>
              <a:gd name="connsiteX4" fmla="*/ 557213 w 623888"/>
              <a:gd name="connsiteY4" fmla="*/ 1209675 h 1238250"/>
              <a:gd name="connsiteX5" fmla="*/ 109538 w 623888"/>
              <a:gd name="connsiteY5" fmla="*/ 123825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888" h="1238250">
                <a:moveTo>
                  <a:pt x="109538" y="1238250"/>
                </a:moveTo>
                <a:lnTo>
                  <a:pt x="0" y="47625"/>
                </a:lnTo>
                <a:lnTo>
                  <a:pt x="228600" y="0"/>
                </a:lnTo>
                <a:lnTo>
                  <a:pt x="623888" y="52388"/>
                </a:lnTo>
                <a:lnTo>
                  <a:pt x="557213" y="1209675"/>
                </a:lnTo>
                <a:lnTo>
                  <a:pt x="109538" y="1238250"/>
                </a:lnTo>
                <a:close/>
              </a:path>
            </a:pathLst>
          </a:custGeom>
          <a:blipFill>
            <a:blip r:embed="rId5">
              <a:extLst>
                <a:ext uri="{28A0092B-C50C-407E-A947-70E740481C1C}">
                  <a14:useLocalDpi xmlns:a14="http://schemas.microsoft.com/office/drawing/2010/main" val="0"/>
                </a:ext>
              </a:extLst>
            </a:blip>
            <a:stretch>
              <a:fillRect/>
            </a:stretch>
          </a:blipFill>
          <a:ln w="25400" cap="flat" cmpd="sng" algn="ctr">
            <a:noFill/>
            <a:prstDash val="solid"/>
          </a:ln>
          <a:effectLst>
            <a:softEdge rad="31750"/>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029909"/>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nder30careers.com/files/2012/12/Evolution-of-Resumes.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4973" t="8597" r="4001" b="7064"/>
          <a:stretch/>
        </p:blipFill>
        <p:spPr bwMode="auto">
          <a:xfrm>
            <a:off x="0" y="1066800"/>
            <a:ext cx="9067800" cy="47133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989801"/>
      </p:ext>
    </p:extLst>
  </p:cSld>
  <p:clrMapOvr>
    <a:masterClrMapping/>
  </p:clrMapOvr>
  <p:transition spd="slow">
    <p:push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2" descr="4345271118_a900573aa1"/>
          <p:cNvPicPr>
            <a:picLocks noChangeAspect="1" noChangeArrowheads="1"/>
          </p:cNvPicPr>
          <p:nvPr/>
        </p:nvPicPr>
        <p:blipFill rotWithShape="1">
          <a:blip r:embed="rId3">
            <a:extLst>
              <a:ext uri="{28A0092B-C50C-407E-A947-70E740481C1C}">
                <a14:useLocalDpi xmlns:a14="http://schemas.microsoft.com/office/drawing/2010/main" val="0"/>
              </a:ext>
            </a:extLst>
          </a:blip>
          <a:srcRect l="94232"/>
          <a:stretch/>
        </p:blipFill>
        <p:spPr bwMode="auto">
          <a:xfrm flipH="1">
            <a:off x="0" y="-7267"/>
            <a:ext cx="295178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4345271118_a900573a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875788" y="1969"/>
            <a:ext cx="6268212"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06b7d30f-113b-4911-ae7b-04a94fc94f41_Copyedb3235a-e9b1-494e-b7a4-b546f9413316"/>
          <p:cNvSpPr/>
          <p:nvPr/>
        </p:nvSpPr>
        <p:spPr>
          <a:xfrm>
            <a:off x="0" y="28690"/>
            <a:ext cx="3311832" cy="6867236"/>
          </a:xfrm>
          <a:prstGeom prst="rect">
            <a:avLst/>
          </a:prstGeom>
          <a: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a:blipFill>
          <a:ln w="25400" cap="flat" cmpd="sng" algn="ctr">
            <a:noFill/>
            <a:prstDash val="solid"/>
          </a:ln>
          <a:effectLst>
            <a:softEdge rad="127000"/>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a:xfrm>
            <a:off x="251424" y="278580"/>
            <a:ext cx="4050540" cy="2520336"/>
          </a:xfrm>
          <a:noFill/>
          <a:effectLst>
            <a:softEdge rad="127000"/>
          </a:effectLst>
        </p:spPr>
        <p:txBody>
          <a:bodyPr>
            <a:normAutofit/>
          </a:bodyPr>
          <a:lstStyle/>
          <a:p>
            <a:pPr algn="l"/>
            <a:r>
              <a:rPr lang="en-SG" dirty="0">
                <a:solidFill>
                  <a:schemeClr val="bg1"/>
                </a:solidFill>
              </a:rPr>
              <a:t>15 billion gallons of fizzy drinks sold each </a:t>
            </a:r>
            <a:r>
              <a:rPr lang="en-SG" dirty="0" smtClean="0">
                <a:solidFill>
                  <a:schemeClr val="bg1"/>
                </a:solidFill>
              </a:rPr>
              <a:t>year</a:t>
            </a:r>
            <a:endParaRPr lang="en-SG" dirty="0">
              <a:solidFill>
                <a:schemeClr val="bg1"/>
              </a:solidFill>
            </a:endParaRPr>
          </a:p>
        </p:txBody>
      </p:sp>
    </p:spTree>
    <p:extLst>
      <p:ext uri="{BB962C8B-B14F-4D97-AF65-F5344CB8AC3E}">
        <p14:creationId xmlns:p14="http://schemas.microsoft.com/office/powerpoint/2010/main" val="1924334262"/>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PTLabsZoomOut201406142313045273">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pSp>
        <p:nvGrpSpPr>
          <p:cNvPr id="4" name="Group 3"/>
          <p:cNvGrpSpPr>
            <a:grpSpLocks/>
          </p:cNvGrpSpPr>
          <p:nvPr/>
        </p:nvGrpSpPr>
        <p:grpSpPr>
          <a:xfrm>
            <a:off x="-9144000" y="-6858000"/>
            <a:ext cx="18288000" cy="13716000"/>
            <a:chOff x="0" y="0"/>
            <a:chExt cx="9144000" cy="6858000"/>
          </a:xfrm>
        </p:grpSpPr>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a:grpSpLocks/>
          </p:cNvGrpSpPr>
          <p:nvPr/>
        </p:nvGrpSpPr>
        <p:grpSpPr>
          <a:xfrm>
            <a:off x="-8229600" y="-6172200"/>
            <a:ext cx="17373600" cy="13030200"/>
            <a:chOff x="0" y="0"/>
            <a:chExt cx="9144000" cy="6858000"/>
          </a:xfrm>
        </p:grpSpPr>
        <p:pic>
          <p:nvPicPr>
            <p:cNvPr id="1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a:grpSpLocks/>
          </p:cNvGrpSpPr>
          <p:nvPr/>
        </p:nvGrpSpPr>
        <p:grpSpPr>
          <a:xfrm>
            <a:off x="-7315200" y="-5486400"/>
            <a:ext cx="16459200" cy="12344400"/>
            <a:chOff x="0" y="0"/>
            <a:chExt cx="9144000" cy="6858000"/>
          </a:xfrm>
        </p:grpSpPr>
        <p:pic>
          <p:nvPicPr>
            <p:cNvPr id="15"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Group 16"/>
          <p:cNvGrpSpPr>
            <a:grpSpLocks/>
          </p:cNvGrpSpPr>
          <p:nvPr/>
        </p:nvGrpSpPr>
        <p:grpSpPr>
          <a:xfrm>
            <a:off x="-6400800" y="-4800600"/>
            <a:ext cx="15544800" cy="11658600"/>
            <a:chOff x="0" y="0"/>
            <a:chExt cx="9144000" cy="6858000"/>
          </a:xfrm>
        </p:grpSpPr>
        <p:pic>
          <p:nvPicPr>
            <p:cNvPr id="1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Group 19"/>
          <p:cNvGrpSpPr>
            <a:grpSpLocks/>
          </p:cNvGrpSpPr>
          <p:nvPr/>
        </p:nvGrpSpPr>
        <p:grpSpPr>
          <a:xfrm>
            <a:off x="-5486400" y="-4114800"/>
            <a:ext cx="14630400" cy="10972800"/>
            <a:chOff x="0" y="0"/>
            <a:chExt cx="9144000" cy="6858000"/>
          </a:xfrm>
        </p:grpSpPr>
        <p:pic>
          <p:nvPicPr>
            <p:cNvPr id="21"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 name="Group 22"/>
          <p:cNvGrpSpPr>
            <a:grpSpLocks/>
          </p:cNvGrpSpPr>
          <p:nvPr/>
        </p:nvGrpSpPr>
        <p:grpSpPr>
          <a:xfrm>
            <a:off x="-4572000" y="-3429000"/>
            <a:ext cx="13716000" cy="10287000"/>
            <a:chOff x="0" y="0"/>
            <a:chExt cx="9144000" cy="6858000"/>
          </a:xfrm>
        </p:grpSpPr>
        <p:pic>
          <p:nvPicPr>
            <p:cNvPr id="2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6" name="Group 25"/>
          <p:cNvGrpSpPr>
            <a:grpSpLocks/>
          </p:cNvGrpSpPr>
          <p:nvPr/>
        </p:nvGrpSpPr>
        <p:grpSpPr>
          <a:xfrm>
            <a:off x="-3657600" y="-2743200"/>
            <a:ext cx="12801600" cy="9601200"/>
            <a:chOff x="0" y="0"/>
            <a:chExt cx="9144000" cy="6858000"/>
          </a:xfrm>
        </p:grpSpPr>
        <p:pic>
          <p:nvPicPr>
            <p:cNvPr id="2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Group 28"/>
          <p:cNvGrpSpPr>
            <a:grpSpLocks/>
          </p:cNvGrpSpPr>
          <p:nvPr/>
        </p:nvGrpSpPr>
        <p:grpSpPr>
          <a:xfrm>
            <a:off x="-2743200" y="-2057400"/>
            <a:ext cx="11887200" cy="8915400"/>
            <a:chOff x="0" y="0"/>
            <a:chExt cx="9144000" cy="6858000"/>
          </a:xfrm>
        </p:grpSpPr>
        <p:pic>
          <p:nvPicPr>
            <p:cNvPr id="3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31"/>
          <p:cNvGrpSpPr>
            <a:grpSpLocks/>
          </p:cNvGrpSpPr>
          <p:nvPr/>
        </p:nvGrpSpPr>
        <p:grpSpPr>
          <a:xfrm>
            <a:off x="-1828800" y="-1371600"/>
            <a:ext cx="10972800" cy="8229600"/>
            <a:chOff x="0" y="0"/>
            <a:chExt cx="9144000" cy="6858000"/>
          </a:xfrm>
        </p:grpSpPr>
        <p:pic>
          <p:nvPicPr>
            <p:cNvPr id="3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 name="Group 34"/>
          <p:cNvGrpSpPr>
            <a:grpSpLocks/>
          </p:cNvGrpSpPr>
          <p:nvPr/>
        </p:nvGrpSpPr>
        <p:grpSpPr>
          <a:xfrm>
            <a:off x="-914399" y="-685799"/>
            <a:ext cx="10058399" cy="7543799"/>
            <a:chOff x="0" y="0"/>
            <a:chExt cx="9144000" cy="6858000"/>
          </a:xfrm>
        </p:grpSpPr>
        <p:pic>
          <p:nvPicPr>
            <p:cNvPr id="3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8" name="Group 37"/>
          <p:cNvGrpSpPr>
            <a:grpSpLocks/>
          </p:cNvGrpSpPr>
          <p:nvPr/>
        </p:nvGrpSpPr>
        <p:grpSpPr>
          <a:xfrm>
            <a:off x="0" y="0"/>
            <a:ext cx="9144000" cy="6858000"/>
            <a:chOff x="0" y="0"/>
            <a:chExt cx="9144000" cy="6858000"/>
          </a:xfrm>
        </p:grpSpPr>
        <p:pic>
          <p:nvPicPr>
            <p:cNvPr id="3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PTZoomOutShape2014061423130452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PIndicator20140614231304611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1135366905"/>
      </p:ext>
    </p:extLst>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4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4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8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nodeType="withEffect">
                                  <p:stCondLst>
                                    <p:cond delay="8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12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xit" presetSubtype="0" fill="hold" nodeType="withEffect">
                                  <p:stCondLst>
                                    <p:cond delay="12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nodeType="withEffect">
                                  <p:stCondLst>
                                    <p:cond delay="16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nodeType="withEffect">
                                  <p:stCondLst>
                                    <p:cond delay="16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20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ntr" presetSubtype="0" fill="hold" nodeType="withEffect">
                                  <p:stCondLst>
                                    <p:cond delay="24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xit" presetSubtype="0" fill="hold" nodeType="withEffect">
                                  <p:stCondLst>
                                    <p:cond delay="24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ntr" presetSubtype="0" fill="hold" nodeType="withEffect">
                                  <p:stCondLst>
                                    <p:cond delay="28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xit" presetSubtype="0" fill="hold" nodeType="withEffect">
                                  <p:stCondLst>
                                    <p:cond delay="28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ntr" presetSubtype="0" fill="hold" nodeType="withEffect">
                                  <p:stCondLst>
                                    <p:cond delay="32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xit" presetSubtype="0" fill="hold" nodeType="withEffect">
                                  <p:stCondLst>
                                    <p:cond delay="32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nodeType="withEffect">
                                  <p:stCondLst>
                                    <p:cond delay="36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xit" presetSubtype="0" fill="hold" nodeType="withEffect">
                                  <p:stCondLst>
                                    <p:cond delay="36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ntr" presetSubtype="0" fill="hold" nodeType="withEffect">
                                  <p:stCondLst>
                                    <p:cond delay="40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xit" presetSubtype="0" fill="hold" nodeType="withEffect">
                                  <p:stCondLst>
                                    <p:cond delay="40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Titl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Titl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75"/>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Title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PTZoomOutShape20140614145443511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PTZoomOutShape201406141457267430" hidden="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425826"/>
            <a:ext cx="4564840" cy="3423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PTZoomOutShape2014061423130452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3]"/>
          <p:cNvGrpSpPr/>
          <p:nvPr/>
        </p:nvGrpSpPr>
        <p:grpSpPr>
          <a:xfrm>
            <a:off x="3109053" y="2618892"/>
            <a:ext cx="4361019" cy="1382514"/>
            <a:chOff x="3159508" y="4884937"/>
            <a:chExt cx="4361019" cy="1382514"/>
          </a:xfrm>
          <a:effectLst>
            <a:outerShdw blurRad="50800" dist="38100" algn="l" rotWithShape="0">
              <a:prstClr val="black">
                <a:alpha val="40000"/>
              </a:prstClr>
            </a:outerShdw>
          </a:effectLst>
        </p:grpSpPr>
        <p:sp>
          <p:nvSpPr>
            <p:cNvPr id="10" name="Freeform 9"/>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Pictures affects the perception. </a:t>
              </a:r>
              <a:r>
                <a:rPr lang="en-US" sz="3200" b="1" dirty="0" smtClean="0">
                  <a:solidFill>
                    <a:schemeClr val="bg1">
                      <a:lumMod val="50000"/>
                    </a:schemeClr>
                  </a:solidFill>
                  <a:latin typeface="expressions of the soul" panose="02000603000000000000" pitchFamily="2" charset="0"/>
                  <a:ea typeface="expressions of the soul" panose="02000603000000000000" pitchFamily="2" charset="0"/>
                </a:rPr>
                <a:t>Choose wisely.</a:t>
              </a:r>
              <a:endParaRPr lang="en-US" sz="3200" b="1" dirty="0">
                <a:solidFill>
                  <a:schemeClr val="bg1">
                    <a:lumMod val="50000"/>
                  </a:schemeClr>
                </a:solidFill>
                <a:latin typeface="expressions of the soul" panose="02000603000000000000" pitchFamily="2" charset="0"/>
                <a:ea typeface="expressions of the soul" panose="02000603000000000000" pitchFamily="2" charset="0"/>
              </a:endParaRPr>
            </a:p>
          </p:txBody>
        </p:sp>
        <p:sp>
          <p:nvSpPr>
            <p:cNvPr id="12" name="Rectangle 11"/>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1728589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71600" y="2362200"/>
            <a:ext cx="12115800" cy="3581400"/>
            <a:chOff x="-1371600" y="2133600"/>
            <a:chExt cx="12115800" cy="3581400"/>
          </a:xfrm>
        </p:grpSpPr>
        <p:sp>
          <p:nvSpPr>
            <p:cNvPr id="2" name="Rectangle 1"/>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54813" y="1219200"/>
            <a:ext cx="4542703" cy="3398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965" y="1219200"/>
            <a:ext cx="4529942" cy="3398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685800" y="3733800"/>
            <a:ext cx="3124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 name="[Group 3]"/>
          <p:cNvGrpSpPr/>
          <p:nvPr/>
        </p:nvGrpSpPr>
        <p:grpSpPr>
          <a:xfrm>
            <a:off x="3159508" y="5242819"/>
            <a:ext cx="4361019" cy="1382514"/>
            <a:chOff x="3159508" y="4884937"/>
            <a:chExt cx="4361019" cy="1382514"/>
          </a:xfrm>
          <a:effectLst>
            <a:outerShdw blurRad="50800" dist="38100" algn="l" rotWithShape="0">
              <a:prstClr val="black">
                <a:alpha val="40000"/>
              </a:prstClr>
            </a:outerShdw>
          </a:effectLst>
        </p:grpSpPr>
        <p:sp>
          <p:nvSpPr>
            <p:cNvPr id="3" name="Freeform 2"/>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Show what you mean </a:t>
              </a:r>
              <a:br>
                <a:rPr lang="en-US" sz="3200" b="1" dirty="0" smtClean="0">
                  <a:solidFill>
                    <a:prstClr val="black"/>
                  </a:solidFill>
                  <a:latin typeface="expressions of the soul" panose="02000603000000000000" pitchFamily="2" charset="0"/>
                  <a:ea typeface="expressions of the soul" panose="02000603000000000000" pitchFamily="2" charset="0"/>
                </a:rPr>
              </a:br>
              <a:r>
                <a:rPr lang="en-US" sz="3200" b="1" dirty="0" smtClean="0">
                  <a:solidFill>
                    <a:prstClr val="white">
                      <a:lumMod val="50000"/>
                    </a:prstClr>
                  </a:solidFill>
                  <a:latin typeface="expressions of the soul" panose="02000603000000000000" pitchFamily="2" charset="0"/>
                  <a:ea typeface="expressions of the soul" panose="02000603000000000000" pitchFamily="2" charset="0"/>
                </a:rPr>
                <a:t>(not what you say)</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1" name="Rectangle 10"/>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367605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71600" y="2362200"/>
            <a:ext cx="12115800" cy="3581400"/>
            <a:chOff x="-1371600" y="2133600"/>
            <a:chExt cx="12115800" cy="3581400"/>
          </a:xfrm>
        </p:grpSpPr>
        <p:sp>
          <p:nvSpPr>
            <p:cNvPr id="2" name="Rectangle 1"/>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54813" y="1219200"/>
            <a:ext cx="4542703" cy="3398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965" y="1219200"/>
            <a:ext cx="4529942" cy="3398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685800" y="3733800"/>
            <a:ext cx="3124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914400" y="1981200"/>
            <a:ext cx="28956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2" descr="http://www.coe.montana.edu/ee/rmaher/pers/MCj00787150000.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2181" y="2161620"/>
            <a:ext cx="1349619" cy="167727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rot="19603834">
              <a:off x="274335" y="1260719"/>
              <a:ext cx="1677960" cy="1801800"/>
            </p14:xfrm>
          </p:contentPart>
        </mc:Choice>
        <mc:Fallback xmlns="">
          <p:pic>
            <p:nvPicPr>
              <p:cNvPr id="11" name="Ink 10"/>
              <p:cNvPicPr/>
              <p:nvPr/>
            </p:nvPicPr>
            <p:blipFill>
              <a:blip r:embed="rId11"/>
              <a:stretch>
                <a:fillRect/>
              </a:stretch>
            </p:blipFill>
            <p:spPr>
              <a:xfrm rot="19603834">
                <a:off x="269655" y="1248839"/>
                <a:ext cx="1694880" cy="1824480"/>
              </a:xfrm>
              <a:prstGeom prst="rect">
                <a:avLst/>
              </a:prstGeom>
            </p:spPr>
          </p:pic>
        </mc:Fallback>
      </mc:AlternateContent>
      <p:grpSp>
        <p:nvGrpSpPr>
          <p:cNvPr id="14" name="[Group 3]"/>
          <p:cNvGrpSpPr/>
          <p:nvPr/>
        </p:nvGrpSpPr>
        <p:grpSpPr>
          <a:xfrm>
            <a:off x="3159508" y="5242819"/>
            <a:ext cx="4361019" cy="1382514"/>
            <a:chOff x="3159508" y="4884937"/>
            <a:chExt cx="4361019" cy="1382514"/>
          </a:xfrm>
          <a:effectLst>
            <a:outerShdw blurRad="50800" dist="38100" algn="l" rotWithShape="0">
              <a:prstClr val="black">
                <a:alpha val="40000"/>
              </a:prstClr>
            </a:outerShdw>
          </a:effectLst>
        </p:grpSpPr>
        <p:sp>
          <p:nvSpPr>
            <p:cNvPr id="15" name="Freeform 14"/>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Show what you mean </a:t>
              </a:r>
              <a:br>
                <a:rPr lang="en-US" sz="3200" b="1" dirty="0" smtClean="0">
                  <a:solidFill>
                    <a:prstClr val="black"/>
                  </a:solidFill>
                  <a:latin typeface="expressions of the soul" panose="02000603000000000000" pitchFamily="2" charset="0"/>
                  <a:ea typeface="expressions of the soul" panose="02000603000000000000" pitchFamily="2" charset="0"/>
                </a:rPr>
              </a:br>
              <a:r>
                <a:rPr lang="en-US" sz="3200" b="1" dirty="0" smtClean="0">
                  <a:solidFill>
                    <a:prstClr val="white">
                      <a:lumMod val="50000"/>
                    </a:prstClr>
                  </a:solidFill>
                  <a:latin typeface="expressions of the soul" panose="02000603000000000000" pitchFamily="2" charset="0"/>
                  <a:ea typeface="expressions of the soul" panose="02000603000000000000" pitchFamily="2" charset="0"/>
                </a:rPr>
                <a:t>(not what you say)</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7" name="Rectangle 16"/>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99205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1+ppt_h/2"/>
                                          </p:val>
                                        </p:tav>
                                      </p:tavLst>
                                    </p:anim>
                                    <p:set>
                                      <p:cBhvr>
                                        <p:cTn id="8" dur="1" fill="hold">
                                          <p:stCondLst>
                                            <p:cond delay="499"/>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2.22222E-6 4.44444E-6 L -0.13334 0.34444 " pathEditMode="relative" ptsTypes="AA">
                                      <p:cBhvr>
                                        <p:cTn id="12" dur="500" fill="hold"/>
                                        <p:tgtEl>
                                          <p:spTgt spid="9"/>
                                        </p:tgtEl>
                                        <p:attrNameLst>
                                          <p:attrName>ppt_x</p:attrName>
                                          <p:attrName>ppt_y</p:attrName>
                                        </p:attrNameLst>
                                      </p:cBhvr>
                                    </p:animMotion>
                                  </p:childTnLst>
                                </p:cTn>
                              </p:par>
                              <p:par>
                                <p:cTn id="13" presetID="8" presetClass="emph" presetSubtype="0" fill="hold" nodeType="withEffect">
                                  <p:stCondLst>
                                    <p:cond delay="0"/>
                                  </p:stCondLst>
                                  <p:childTnLst>
                                    <p:animRot by="-21600000">
                                      <p:cBhvr>
                                        <p:cTn id="14" dur="500" fill="hold"/>
                                        <p:tgtEl>
                                          <p:spTgt spid="9"/>
                                        </p:tgtEl>
                                        <p:attrNameLst>
                                          <p:attrName>r</p:attrName>
                                        </p:attrNameLst>
                                      </p:cBhvr>
                                    </p:animRot>
                                  </p:childTnLst>
                                </p:cTn>
                              </p:par>
                            </p:childTnLst>
                          </p:cTn>
                        </p:par>
                        <p:par>
                          <p:cTn id="15" fill="hold">
                            <p:stCondLst>
                              <p:cond delay="500"/>
                            </p:stCondLst>
                            <p:childTnLst>
                              <p:par>
                                <p:cTn id="16" presetID="0" presetClass="path" presetSubtype="0" accel="50000" decel="50000" fill="hold" nodeType="afterEffect">
                                  <p:stCondLst>
                                    <p:cond delay="0"/>
                                  </p:stCondLst>
                                  <p:childTnLst>
                                    <p:animMotion origin="layout" path="M -0.13334 0.34444 C -0.12084 0.33588 -0.10816 0.33056 -0.08803 0.325 C -0.07257 0.31551 -0.06042 0.31319 -0.03594 0.3081 C 0.01545 0.31157 0.01076 0.31157 0.02725 0.33218 C 0.03003 0.33472 0.03142 0.33704 0.03333 0.33958 C 0.03506 0.3419 0.0375 0.34444 0.03888 0.34676 C 0.04079 0.34931 0.04496 0.35417 0.04496 0.3544 C 0.04913 0.35162 0.05347 0.34931 0.05677 0.34676 C 0.05954 0.34444 0.05816 0.34167 0.06232 0.33958 C 0.07256 0.3338 0.08333 0.33519 0.09704 0.33218 C 0.11996 0.32731 0.14097 0.32338 0.16631 0.32014 C 0.1835 0.32083 0.20138 0.32014 0.21822 0.32245 C 0.23454 0.32477 0.24392 0.33889 0.25295 0.34444 C 0.25434 0.34676 0.25243 0.35162 0.2585 0.35162 C 0.26458 0.35162 0.26128 0.34676 0.26458 0.34444 C 0.27118 0.33935 0.27916 0.33472 0.28715 0.32986 C 0.28993 0.32755 0.32031 0.31968 0.32777 0.31759 C 0.35868 0.31875 0.39392 0.31528 0.41961 0.32245 C 0.42847 0.32477 0.45381 0.34028 0.46041 0.34444 C 0.4743 0.36181 0.46493 0.36343 0.48333 0.35162 C 0.49166 0.33727 0.51649 0.33032 0.54079 0.32014 C 0.54548 0.31806 0.54652 0.31481 0.55208 0.31296 C 0.55868 0.31065 0.56857 0.30995 0.57552 0.3081 C 0.60225 0.30139 0.62326 0.29699 0.65052 0.2912 C 0.7052 0.2794 0.76006 0.26713 0.82378 0.26713 " pathEditMode="relative" rAng="0" ptsTypes="ffffffffffffffffffffffffA">
                                      <p:cBhvr>
                                        <p:cTn id="17" dur="500" fill="hold"/>
                                        <p:tgtEl>
                                          <p:spTgt spid="9"/>
                                        </p:tgtEl>
                                        <p:attrNameLst>
                                          <p:attrName>ppt_x</p:attrName>
                                          <p:attrName>ppt_y</p:attrName>
                                        </p:attrNameLst>
                                      </p:cBhvr>
                                      <p:rCtr x="47847" y="-2917"/>
                                    </p:animMotion>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71600" y="2362200"/>
            <a:ext cx="12115800" cy="3581400"/>
            <a:chOff x="-1371600" y="2133600"/>
            <a:chExt cx="12115800" cy="3581400"/>
          </a:xfrm>
        </p:grpSpPr>
        <p:sp>
          <p:nvSpPr>
            <p:cNvPr id="2" name="Rectangle 1"/>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54813" y="1219200"/>
            <a:ext cx="4542703" cy="3398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965" y="1219200"/>
            <a:ext cx="4529942" cy="3398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685800" y="3733800"/>
            <a:ext cx="3124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914400" y="1981200"/>
            <a:ext cx="28956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074" name="Picture 2" descr="https://encrypted-tbn3.gstatic.com/images?q=tbn:ANd9GcQVgwGKKAHZwk9bMgC-hk60PobVfmrATt6HdUH6aMbd5gsplVC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6187" y="2214470"/>
            <a:ext cx="1452025" cy="16456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12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965" y="1219200"/>
            <a:ext cx="4529942" cy="3398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965" y="1219200"/>
            <a:ext cx="4529942" cy="3398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12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965" y="1219200"/>
            <a:ext cx="4529942" cy="3398520"/>
          </a:xfrm>
          <a:prstGeom prst="rect">
            <a:avLst/>
          </a:prstGeom>
          <a:ln w="38100">
            <a:solidFill>
              <a:schemeClr val="tx1"/>
            </a:solidFill>
            <a:miter lim="800000"/>
            <a:headEnd/>
            <a:tailEnd/>
          </a:ln>
          <a:effectLst>
            <a:reflection blurRad="12700" stA="30000" endPos="30000" dist="5000" dir="5400000" sy="-100000" algn="bl" rotWithShape="0"/>
          </a:effectLst>
          <a:scene3d>
            <a:camera prst="perspectiveContrastingLeftFacing">
              <a:rot lat="300000" lon="6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965" y="1219200"/>
            <a:ext cx="4529942" cy="3398520"/>
          </a:xfrm>
          <a:prstGeom prst="rect">
            <a:avLst/>
          </a:prstGeom>
          <a:ln w="38100">
            <a:noFill/>
            <a:miter lim="800000"/>
            <a:headEnd/>
            <a:tailEnd/>
          </a:ln>
          <a:effectLst>
            <a:reflection blurRad="12700" stA="30000" endPos="30000" dist="5000" dir="5400000" sy="-100000" algn="bl" rotWithShape="0"/>
          </a:effectLst>
          <a:scene3d>
            <a:camera prst="perspectiveContrastingLeftFacing">
              <a:rot lat="300000" lon="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5895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051"/>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xit" presetSubtype="0" fill="hold" nodeType="afterEffect">
                                  <p:stCondLst>
                                    <p:cond delay="100"/>
                                  </p:stCondLst>
                                  <p:childTnLst>
                                    <p:set>
                                      <p:cBhvr>
                                        <p:cTn id="12" dur="1" fill="hold">
                                          <p:stCondLst>
                                            <p:cond delay="0"/>
                                          </p:stCondLst>
                                        </p:cTn>
                                        <p:tgtEl>
                                          <p:spTgt spid="10"/>
                                        </p:tgtEl>
                                        <p:attrNameLst>
                                          <p:attrName>style.visibility</p:attrName>
                                        </p:attrNameLst>
                                      </p:cBhvr>
                                      <p:to>
                                        <p:strVal val="hidden"/>
                                      </p:to>
                                    </p:set>
                                  </p:childTnLst>
                                </p:cTn>
                              </p:par>
                            </p:childTnLst>
                          </p:cTn>
                        </p:par>
                        <p:par>
                          <p:cTn id="13" fill="hold">
                            <p:stCondLst>
                              <p:cond delay="100"/>
                            </p:stCondLst>
                            <p:childTnLst>
                              <p:par>
                                <p:cTn id="14" presetID="1"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00"/>
                            </p:stCondLst>
                            <p:childTnLst>
                              <p:par>
                                <p:cTn id="17" presetID="1" presetClass="exit" presetSubtype="0" fill="hold" nodeType="afterEffect">
                                  <p:stCondLst>
                                    <p:cond delay="100"/>
                                  </p:stCondLst>
                                  <p:childTnLst>
                                    <p:set>
                                      <p:cBhvr>
                                        <p:cTn id="18" dur="1" fill="hold">
                                          <p:stCondLst>
                                            <p:cond delay="0"/>
                                          </p:stCondLst>
                                        </p:cTn>
                                        <p:tgtEl>
                                          <p:spTgt spid="11"/>
                                        </p:tgtEl>
                                        <p:attrNameLst>
                                          <p:attrName>style.visibility</p:attrName>
                                        </p:attrNameLst>
                                      </p:cBhvr>
                                      <p:to>
                                        <p:strVal val="hidden"/>
                                      </p:to>
                                    </p:set>
                                  </p:childTnLst>
                                </p:cTn>
                              </p:par>
                            </p:childTnLst>
                          </p:cTn>
                        </p:par>
                        <p:par>
                          <p:cTn id="19" fill="hold">
                            <p:stCondLst>
                              <p:cond delay="200"/>
                            </p:stCondLst>
                            <p:childTnLst>
                              <p:par>
                                <p:cTn id="20" presetID="1"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200"/>
                            </p:stCondLst>
                            <p:childTnLst>
                              <p:par>
                                <p:cTn id="23" presetID="6" presetClass="emph" presetSubtype="0" fill="hold" nodeType="afterEffect">
                                  <p:stCondLst>
                                    <p:cond delay="0"/>
                                  </p:stCondLst>
                                  <p:childTnLst>
                                    <p:animScale>
                                      <p:cBhvr>
                                        <p:cTn id="24" dur="500" fill="hold"/>
                                        <p:tgtEl>
                                          <p:spTgt spid="9"/>
                                        </p:tgtEl>
                                      </p:cBhvr>
                                      <p:by x="210000" y="210000"/>
                                    </p:animScale>
                                  </p:childTnLst>
                                </p:cTn>
                              </p:par>
                              <p:par>
                                <p:cTn id="25" presetID="42" presetClass="path" presetSubtype="0" accel="50000" decel="50000" fill="hold" nodeType="withEffect">
                                  <p:stCondLst>
                                    <p:cond delay="0"/>
                                  </p:stCondLst>
                                  <p:childTnLst>
                                    <p:animMotion origin="layout" path="M 4.72222E-6 -1.09827E-6 L -0.2283 0.34081 " pathEditMode="relative" rAng="0" ptsTypes="AA">
                                      <p:cBhvr>
                                        <p:cTn id="26" dur="500" fill="hold"/>
                                        <p:tgtEl>
                                          <p:spTgt spid="9"/>
                                        </p:tgtEl>
                                        <p:attrNameLst>
                                          <p:attrName>ppt_x</p:attrName>
                                          <p:attrName>ppt_y</p:attrName>
                                        </p:attrNameLst>
                                      </p:cBhvr>
                                      <p:rCtr x="-11424" y="170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fwallpaper.net/pics/animals/tiger/Running-tiger-on-sn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720" y="1004710"/>
            <a:ext cx="10966588" cy="616870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47864" y="358379"/>
            <a:ext cx="3384376" cy="646331"/>
          </a:xfrm>
          <a:prstGeom prst="rect">
            <a:avLst/>
          </a:prstGeom>
          <a:noFill/>
        </p:spPr>
        <p:txBody>
          <a:bodyPr wrap="square" rtlCol="0">
            <a:spAutoFit/>
          </a:bodyPr>
          <a:lstStyle/>
          <a:p>
            <a:r>
              <a:rPr lang="en-US" sz="3600" b="1" dirty="0" smtClean="0">
                <a:solidFill>
                  <a:srgbClr val="0070C0"/>
                </a:solidFill>
              </a:rPr>
              <a:t>Charge ahead!</a:t>
            </a:r>
            <a:endParaRPr lang="en-SG" sz="3600" b="1" dirty="0">
              <a:solidFill>
                <a:srgbClr val="0070C0"/>
              </a:solidFill>
            </a:endParaRPr>
          </a:p>
        </p:txBody>
      </p:sp>
    </p:spTree>
    <p:extLst>
      <p:ext uri="{BB962C8B-B14F-4D97-AF65-F5344CB8AC3E}">
        <p14:creationId xmlns:p14="http://schemas.microsoft.com/office/powerpoint/2010/main" val="320851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fwallpaper.net/pics/animals/tiger/Running-tiger-on-snow.jpg"/>
          <p:cNvPicPr>
            <a:picLocks noChangeAspect="1" noChangeArrowheads="1"/>
          </p:cNvPicPr>
          <p:nvPr/>
        </p:nvPicPr>
        <p:blipFill rotWithShape="1">
          <a:blip r:embed="rId3">
            <a:extLst>
              <a:ext uri="{28A0092B-C50C-407E-A947-70E740481C1C}">
                <a14:useLocalDpi xmlns:a14="http://schemas.microsoft.com/office/drawing/2010/main" val="0"/>
              </a:ext>
            </a:extLst>
          </a:blip>
          <a:srcRect l="13249" r="18182" b="11198"/>
          <a:stretch/>
        </p:blipFill>
        <p:spPr bwMode="auto">
          <a:xfrm>
            <a:off x="-2052736" y="98723"/>
            <a:ext cx="11387379" cy="829538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7584" y="358379"/>
            <a:ext cx="7560840" cy="769441"/>
          </a:xfrm>
          <a:prstGeom prst="rect">
            <a:avLst/>
          </a:prstGeom>
          <a:noFill/>
        </p:spPr>
        <p:txBody>
          <a:bodyPr wrap="square" rtlCol="0">
            <a:spAutoFit/>
          </a:bodyPr>
          <a:lstStyle/>
          <a:p>
            <a:r>
              <a:rPr lang="en-US" sz="4400" b="1" dirty="0" smtClean="0">
                <a:solidFill>
                  <a:srgbClr val="0070C0"/>
                </a:solidFill>
              </a:rPr>
              <a:t>Charge                              ahead!  </a:t>
            </a:r>
            <a:endParaRPr lang="en-SG" sz="4400" b="1" dirty="0">
              <a:solidFill>
                <a:srgbClr val="0070C0"/>
              </a:solidFill>
            </a:endParaRPr>
          </a:p>
        </p:txBody>
      </p:sp>
    </p:spTree>
    <p:extLst>
      <p:ext uri="{BB962C8B-B14F-4D97-AF65-F5344CB8AC3E}">
        <p14:creationId xmlns:p14="http://schemas.microsoft.com/office/powerpoint/2010/main" val="67462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PTLabsZoomOut201406171135019104">
    <p:spTree>
      <p:nvGrpSpPr>
        <p:cNvPr id="1" name=""/>
        <p:cNvGrpSpPr/>
        <p:nvPr/>
      </p:nvGrpSpPr>
      <p:grpSpPr>
        <a:xfrm>
          <a:off x="0" y="0"/>
          <a:ext cx="0" cy="0"/>
          <a:chOff x="0" y="0"/>
          <a:chExt cx="0" cy="0"/>
        </a:xfrm>
      </p:grpSpPr>
      <p:grpSp>
        <p:nvGrpSpPr>
          <p:cNvPr id="2" name="Group 1"/>
          <p:cNvGrpSpPr>
            <a:grpSpLocks/>
          </p:cNvGrpSpPr>
          <p:nvPr/>
        </p:nvGrpSpPr>
        <p:grpSpPr>
          <a:xfrm>
            <a:off x="-10234893" y="-3711442"/>
            <a:ext cx="19768080" cy="14826061"/>
            <a:chOff x="0" y="0"/>
            <a:chExt cx="9144000" cy="6858000"/>
          </a:xfrm>
        </p:grpSpPr>
        <p:pic>
          <p:nvPicPr>
            <p:cNvPr id="205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a:grpSpLocks/>
          </p:cNvGrpSpPr>
          <p:nvPr/>
        </p:nvGrpSpPr>
        <p:grpSpPr>
          <a:xfrm>
            <a:off x="-9211404" y="-3340298"/>
            <a:ext cx="18705672" cy="14029255"/>
            <a:chOff x="0" y="0"/>
            <a:chExt cx="9144000" cy="6858000"/>
          </a:xfrm>
        </p:grpSpPr>
        <p:pic>
          <p:nvPicPr>
            <p:cNvPr id="13"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a:grpSpLocks/>
          </p:cNvGrpSpPr>
          <p:nvPr/>
        </p:nvGrpSpPr>
        <p:grpSpPr>
          <a:xfrm>
            <a:off x="-8187914" y="-2969154"/>
            <a:ext cx="17643264" cy="13232449"/>
            <a:chOff x="0" y="0"/>
            <a:chExt cx="9144000" cy="6858000"/>
          </a:xfrm>
        </p:grpSpPr>
        <p:pic>
          <p:nvPicPr>
            <p:cNvPr id="1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a:grpSpLocks/>
          </p:cNvGrpSpPr>
          <p:nvPr/>
        </p:nvGrpSpPr>
        <p:grpSpPr>
          <a:xfrm>
            <a:off x="-7164425" y="-2598010"/>
            <a:ext cx="16580855" cy="12435642"/>
            <a:chOff x="0" y="0"/>
            <a:chExt cx="9144000" cy="6858000"/>
          </a:xfrm>
        </p:grpSpPr>
        <p:pic>
          <p:nvPicPr>
            <p:cNvPr id="19"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a:grpSpLocks/>
          </p:cNvGrpSpPr>
          <p:nvPr/>
        </p:nvGrpSpPr>
        <p:grpSpPr>
          <a:xfrm>
            <a:off x="-6140936" y="-2226865"/>
            <a:ext cx="15518448" cy="11638836"/>
            <a:chOff x="0" y="0"/>
            <a:chExt cx="9144000" cy="6858000"/>
          </a:xfrm>
        </p:grpSpPr>
        <p:pic>
          <p:nvPicPr>
            <p:cNvPr id="2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4" name="Group 23"/>
          <p:cNvGrpSpPr>
            <a:grpSpLocks/>
          </p:cNvGrpSpPr>
          <p:nvPr/>
        </p:nvGrpSpPr>
        <p:grpSpPr>
          <a:xfrm>
            <a:off x="-5117447" y="-1855721"/>
            <a:ext cx="14456040" cy="10842031"/>
            <a:chOff x="0" y="0"/>
            <a:chExt cx="9144000" cy="6858000"/>
          </a:xfrm>
        </p:grpSpPr>
        <p:pic>
          <p:nvPicPr>
            <p:cNvPr id="25"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7" name="Group 26"/>
          <p:cNvGrpSpPr>
            <a:grpSpLocks/>
          </p:cNvGrpSpPr>
          <p:nvPr/>
        </p:nvGrpSpPr>
        <p:grpSpPr>
          <a:xfrm>
            <a:off x="-4093957" y="-1484577"/>
            <a:ext cx="13393632" cy="10045225"/>
            <a:chOff x="0" y="0"/>
            <a:chExt cx="9144000" cy="6858000"/>
          </a:xfrm>
        </p:grpSpPr>
        <p:pic>
          <p:nvPicPr>
            <p:cNvPr id="2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 name="Group 29"/>
          <p:cNvGrpSpPr>
            <a:grpSpLocks/>
          </p:cNvGrpSpPr>
          <p:nvPr/>
        </p:nvGrpSpPr>
        <p:grpSpPr>
          <a:xfrm>
            <a:off x="-3070468" y="-1113433"/>
            <a:ext cx="12331224" cy="9248419"/>
            <a:chOff x="0" y="0"/>
            <a:chExt cx="9144000" cy="6858000"/>
          </a:xfrm>
        </p:grpSpPr>
        <p:pic>
          <p:nvPicPr>
            <p:cNvPr id="31"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oup 32"/>
          <p:cNvGrpSpPr>
            <a:grpSpLocks/>
          </p:cNvGrpSpPr>
          <p:nvPr/>
        </p:nvGrpSpPr>
        <p:grpSpPr>
          <a:xfrm>
            <a:off x="-2046977" y="-742289"/>
            <a:ext cx="11268815" cy="8451612"/>
            <a:chOff x="0" y="0"/>
            <a:chExt cx="9144000" cy="6858000"/>
          </a:xfrm>
        </p:grpSpPr>
        <p:pic>
          <p:nvPicPr>
            <p:cNvPr id="3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6" name="Group 35"/>
          <p:cNvGrpSpPr>
            <a:grpSpLocks/>
          </p:cNvGrpSpPr>
          <p:nvPr/>
        </p:nvGrpSpPr>
        <p:grpSpPr>
          <a:xfrm>
            <a:off x="-1023488" y="-371145"/>
            <a:ext cx="10206407" cy="7654806"/>
            <a:chOff x="0" y="0"/>
            <a:chExt cx="9144000" cy="6858000"/>
          </a:xfrm>
        </p:grpSpPr>
        <p:pic>
          <p:nvPicPr>
            <p:cNvPr id="3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Group 38"/>
          <p:cNvGrpSpPr>
            <a:grpSpLocks/>
          </p:cNvGrpSpPr>
          <p:nvPr/>
        </p:nvGrpSpPr>
        <p:grpSpPr>
          <a:xfrm>
            <a:off x="0" y="0"/>
            <a:ext cx="9144000" cy="6858000"/>
            <a:chOff x="0" y="0"/>
            <a:chExt cx="9144000" cy="6858000"/>
          </a:xfrm>
        </p:grpSpPr>
        <p:pic>
          <p:nvPicPr>
            <p:cNvPr id="4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PTZoomOutShape2014061711350190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PIndicator201406171135019734"/>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1166169748"/>
      </p:ext>
    </p:extLst>
  </p:cSld>
  <p:clrMapOvr>
    <a:masterClrMapping/>
  </p:clrMapOvr>
  <mc:AlternateContent xmlns:mc="http://schemas.openxmlformats.org/markup-compatibility/2006" xmlns:p14="http://schemas.microsoft.com/office/powerpoint/2010/main">
    <mc:Choice Requires="p14">
      <p:transition spd="med" p14:dur="700" advClick="0" advTm="0"/>
    </mc:Choice>
    <mc:Fallback xmlns="">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4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nodeType="withEffect">
                                  <p:stCondLst>
                                    <p:cond delay="4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8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nodeType="withEffect">
                                  <p:stCondLst>
                                    <p:cond delay="8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12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nodeType="withEffect">
                                  <p:stCondLst>
                                    <p:cond delay="12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nodeType="withEffect">
                                  <p:stCondLst>
                                    <p:cond delay="16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16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ntr" presetSubtype="0" fill="hold" nodeType="withEffect">
                                  <p:stCondLst>
                                    <p:cond delay="20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nodeType="withEffect">
                                  <p:stCondLst>
                                    <p:cond delay="24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xit" presetSubtype="0" fill="hold" nodeType="withEffect">
                                  <p:stCondLst>
                                    <p:cond delay="24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ntr" presetSubtype="0" fill="hold" nodeType="withEffect">
                                  <p:stCondLst>
                                    <p:cond delay="28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nodeType="withEffect">
                                  <p:stCondLst>
                                    <p:cond delay="28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ntr" presetSubtype="0" fill="hold" nodeType="withEffect">
                                  <p:stCondLst>
                                    <p:cond delay="32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xit" presetSubtype="0" fill="hold" nodeType="withEffect">
                                  <p:stCondLst>
                                    <p:cond delay="32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ntr" presetSubtype="0" fill="hold" nodeType="withEffect">
                                  <p:stCondLst>
                                    <p:cond delay="36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xit" presetSubtype="0" fill="hold" nodeType="withEffect">
                                  <p:stCondLst>
                                    <p:cond delay="360"/>
                                  </p:stCondLst>
                                  <p:childTnLst>
                                    <p:set>
                                      <p:cBhvr>
                                        <p:cTn id="44" dur="1" fill="hold">
                                          <p:stCondLst>
                                            <p:cond delay="0"/>
                                          </p:stCondLst>
                                        </p:cTn>
                                        <p:tgtEl>
                                          <p:spTgt spid="33"/>
                                        </p:tgtEl>
                                        <p:attrNameLst>
                                          <p:attrName>style.visibility</p:attrName>
                                        </p:attrNameLst>
                                      </p:cBhvr>
                                      <p:to>
                                        <p:strVal val="hidden"/>
                                      </p:to>
                                    </p:set>
                                  </p:childTnLst>
                                </p:cTn>
                              </p:par>
                              <p:par>
                                <p:cTn id="45" presetID="1" presetClass="entr" presetSubtype="0" fill="hold" nodeType="withEffect">
                                  <p:stCondLst>
                                    <p:cond delay="40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xit" presetSubtype="0" fill="hold" nodeType="withEffect">
                                  <p:stCondLst>
                                    <p:cond delay="400"/>
                                  </p:stCondLst>
                                  <p:childTnLst>
                                    <p:set>
                                      <p:cBhvr>
                                        <p:cTn id="48"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Callout 12"/>
          <p:cNvSpPr/>
          <p:nvPr/>
        </p:nvSpPr>
        <p:spPr>
          <a:xfrm>
            <a:off x="1240632" y="457200"/>
            <a:ext cx="6912768" cy="3024272"/>
          </a:xfrm>
          <a:prstGeom prst="cloudCallout">
            <a:avLst>
              <a:gd name="adj1" fmla="val -2429"/>
              <a:gd name="adj2" fmla="val 100798"/>
            </a:avLst>
          </a:prstGeom>
          <a:solidFill>
            <a:schemeClr val="bg1">
              <a:lumMod val="9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cxnSp>
        <p:nvCxnSpPr>
          <p:cNvPr id="8" name="Straight Connector 7"/>
          <p:cNvCxnSpPr/>
          <p:nvPr/>
        </p:nvCxnSpPr>
        <p:spPr>
          <a:xfrm flipH="1">
            <a:off x="5200948" y="3788976"/>
            <a:ext cx="2232248" cy="139014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344964" y="4484046"/>
            <a:ext cx="2520280" cy="91115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032720" y="1179012"/>
              <a:ext cx="1155656" cy="1200088"/>
            </p14:xfrm>
          </p:contentPart>
        </mc:Choice>
        <mc:Fallback xmlns="">
          <p:pic>
            <p:nvPicPr>
              <p:cNvPr id="5" name="Ink 4"/>
              <p:cNvPicPr/>
              <p:nvPr/>
            </p:nvPicPr>
            <p:blipFill>
              <a:blip r:embed="rId14"/>
              <a:stretch>
                <a:fillRect/>
              </a:stretch>
            </p:blipFill>
            <p:spPr>
              <a:xfrm>
                <a:off x="2016884" y="1168573"/>
                <a:ext cx="1190927" cy="1229604"/>
              </a:xfrm>
              <a:prstGeom prst="rect">
                <a:avLst/>
              </a:prstGeom>
            </p:spPr>
          </p:pic>
        </mc:Fallback>
      </mc:AlternateContent>
      <p:pic>
        <p:nvPicPr>
          <p:cNvPr id="3074"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r="50000"/>
          <a:stretch/>
        </p:blipFill>
        <p:spPr bwMode="auto">
          <a:xfrm>
            <a:off x="3755024" y="950315"/>
            <a:ext cx="1670844"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55082"/>
          <a:stretch/>
        </p:blipFill>
        <p:spPr bwMode="auto">
          <a:xfrm>
            <a:off x="5456873" y="950315"/>
            <a:ext cx="1501008"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16">
            <a:extLst>
              <a:ext uri="{28A0092B-C50C-407E-A947-70E740481C1C}">
                <a14:useLocalDpi xmlns:a14="http://schemas.microsoft.com/office/drawing/2010/main" val="0"/>
              </a:ext>
            </a:extLst>
          </a:blip>
          <a:srcRect t="50000" r="60169"/>
          <a:stretch/>
        </p:blipFill>
        <p:spPr bwMode="auto">
          <a:xfrm>
            <a:off x="3621284" y="5179115"/>
            <a:ext cx="1835589" cy="148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16">
            <a:extLst>
              <a:ext uri="{28A0092B-C50C-407E-A947-70E740481C1C}">
                <a14:useLocalDpi xmlns:a14="http://schemas.microsoft.com/office/drawing/2010/main" val="0"/>
              </a:ext>
            </a:extLst>
          </a:blip>
          <a:srcRect l="81535" b="70338"/>
          <a:stretch/>
        </p:blipFill>
        <p:spPr bwMode="auto">
          <a:xfrm>
            <a:off x="7542396" y="3536393"/>
            <a:ext cx="850966" cy="880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2095773" y="5625791"/>
            <a:ext cx="1822389" cy="1537822"/>
            <a:chOff x="2095773" y="5625791"/>
            <a:chExt cx="1822389" cy="1537822"/>
          </a:xfrm>
        </p:grpSpPr>
        <p:pic>
          <p:nvPicPr>
            <p:cNvPr id="16" name="Picture 3"/>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50000" r="60169"/>
            <a:stretch/>
          </p:blipFill>
          <p:spPr bwMode="auto">
            <a:xfrm>
              <a:off x="2564894" y="5625791"/>
              <a:ext cx="1056390" cy="85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50000" r="60169"/>
            <a:stretch/>
          </p:blipFill>
          <p:spPr bwMode="auto">
            <a:xfrm>
              <a:off x="2861772" y="6072467"/>
              <a:ext cx="1056390" cy="85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50000" r="60169"/>
            <a:stretch/>
          </p:blipFill>
          <p:spPr bwMode="auto">
            <a:xfrm>
              <a:off x="2095773" y="6309384"/>
              <a:ext cx="1056390" cy="85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5046944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par>
                                <p:cTn id="12" presetID="22" presetClass="entr" presetSubtype="4" fill="hold"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par>
                          <p:cTn id="15" fill="hold">
                            <p:stCondLst>
                              <p:cond delay="1500"/>
                            </p:stCondLst>
                            <p:childTnLst>
                              <p:par>
                                <p:cTn id="16" presetID="10" presetClass="entr" presetSubtype="0" fill="hold" grpId="0" nodeType="after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74"/>
                                        </p:tgtEl>
                                        <p:attrNameLst>
                                          <p:attrName>style.visibility</p:attrName>
                                        </p:attrNameLst>
                                      </p:cBhvr>
                                      <p:to>
                                        <p:strVal val="visible"/>
                                      </p:to>
                                    </p:set>
                                    <p:animEffect transition="in" filter="fade">
                                      <p:cBhvr>
                                        <p:cTn id="28" dur="500"/>
                                        <p:tgtEl>
                                          <p:spTgt spid="307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3074"/>
                                        </p:tgtEl>
                                      </p:cBhvr>
                                    </p:animEffect>
                                    <p:set>
                                      <p:cBhvr>
                                        <p:cTn id="38" dur="1" fill="hold">
                                          <p:stCondLst>
                                            <p:cond delay="499"/>
                                          </p:stCondLst>
                                        </p:cTn>
                                        <p:tgtEl>
                                          <p:spTgt spid="3074"/>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100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36" y="1716779"/>
            <a:ext cx="4229684" cy="31722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PTZoomOutShape20140617113501904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3]"/>
          <p:cNvGrpSpPr/>
          <p:nvPr/>
        </p:nvGrpSpPr>
        <p:grpSpPr>
          <a:xfrm>
            <a:off x="4668624" y="5155333"/>
            <a:ext cx="4361019" cy="1382514"/>
            <a:chOff x="3159508" y="4884937"/>
            <a:chExt cx="4361019" cy="1382514"/>
          </a:xfrm>
          <a:effectLst>
            <a:outerShdw blurRad="50800" dist="38100" algn="l" rotWithShape="0">
              <a:prstClr val="black">
                <a:alpha val="40000"/>
              </a:prstClr>
            </a:outerShdw>
          </a:effectLst>
        </p:grpSpPr>
        <p:sp>
          <p:nvSpPr>
            <p:cNvPr id="8" name="Freeform 7"/>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It’s OK to ‘bleed out’</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0" name="Rectangle 9"/>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pic>
        <p:nvPicPr>
          <p:cNvPr id="1029" name="PPTZoomInShape2014061711354905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292" y="1716779"/>
            <a:ext cx="4229684" cy="31722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1586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name="PPTLabsZoomIn201406171135490574">
    <p:spTree>
      <p:nvGrpSpPr>
        <p:cNvPr id="1" name=""/>
        <p:cNvGrpSpPr/>
        <p:nvPr/>
      </p:nvGrpSpPr>
      <p:grpSpPr>
        <a:xfrm>
          <a:off x="0" y="0"/>
          <a:ext cx="0" cy="0"/>
          <a:chOff x="0" y="0"/>
          <a:chExt cx="0" cy="0"/>
        </a:xfrm>
      </p:grpSpPr>
      <p:pic>
        <p:nvPicPr>
          <p:cNvPr id="3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PIndicator20140617113549116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1131505765"/>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42" presetClass="path" presetSubtype="0" fill="hold" nodeType="withEffect">
                                  <p:stCondLst>
                                    <p:cond delay="0"/>
                                  </p:stCondLst>
                                  <p:childTnLst>
                                    <p:animMotion origin="layout" path="M 0 0 C -0.2691849 0.01987378 -0.2691849 0.01987378 -0.5383698 0.03974756 E" pathEditMode="relative" ptsTypes="">
                                      <p:cBhvr>
                                        <p:cTn id="10" dur="500" fill="hold"/>
                                        <p:tgtEl>
                                          <p:spTgt spid="3074"/>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500" fill="hold"/>
                                        <p:tgtEl>
                                          <p:spTgt spid="3074"/>
                                        </p:tgtEl>
                                      </p:cBhvr>
                                      <p:by x="216186" y="216186"/>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fwallpaper.net/pics/animals/tiger/Running-tiger-on-snow.jpg"/>
          <p:cNvPicPr>
            <a:picLocks noChangeAspect="1" noChangeArrowheads="1"/>
          </p:cNvPicPr>
          <p:nvPr/>
        </p:nvPicPr>
        <p:blipFill rotWithShape="1">
          <a:blip r:embed="rId3">
            <a:extLst>
              <a:ext uri="{28A0092B-C50C-407E-A947-70E740481C1C}">
                <a14:useLocalDpi xmlns:a14="http://schemas.microsoft.com/office/drawing/2010/main" val="0"/>
              </a:ext>
            </a:extLst>
          </a:blip>
          <a:srcRect l="13249" r="18182" b="11198"/>
          <a:stretch/>
        </p:blipFill>
        <p:spPr bwMode="auto">
          <a:xfrm>
            <a:off x="-2052736" y="98723"/>
            <a:ext cx="11387379" cy="829538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7584" y="358379"/>
            <a:ext cx="7560840" cy="769441"/>
          </a:xfrm>
          <a:prstGeom prst="rect">
            <a:avLst/>
          </a:prstGeom>
          <a:noFill/>
        </p:spPr>
        <p:txBody>
          <a:bodyPr wrap="square" rtlCol="0">
            <a:spAutoFit/>
          </a:bodyPr>
          <a:lstStyle/>
          <a:p>
            <a:r>
              <a:rPr lang="en-US" sz="4400" b="1" dirty="0" smtClean="0">
                <a:solidFill>
                  <a:srgbClr val="0070C0"/>
                </a:solidFill>
              </a:rPr>
              <a:t>Charge                              ahead!  </a:t>
            </a:r>
            <a:endParaRPr lang="en-SG" sz="4400" b="1" dirty="0">
              <a:solidFill>
                <a:srgbClr val="0070C0"/>
              </a:solidFill>
            </a:endParaRPr>
          </a:p>
        </p:txBody>
      </p:sp>
    </p:spTree>
    <p:extLst>
      <p:ext uri="{BB962C8B-B14F-4D97-AF65-F5344CB8AC3E}">
        <p14:creationId xmlns:p14="http://schemas.microsoft.com/office/powerpoint/2010/main" val="2836409021"/>
      </p:ext>
    </p:extLst>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fwallpaper.net/pics/animals/tiger/Running-tiger-on-snow.jpg"/>
          <p:cNvPicPr>
            <a:picLocks noChangeAspect="1" noChangeArrowheads="1"/>
          </p:cNvPicPr>
          <p:nvPr/>
        </p:nvPicPr>
        <p:blipFill rotWithShape="1">
          <a:blip r:embed="rId3">
            <a:extLst>
              <a:ext uri="{28A0092B-C50C-407E-A947-70E740481C1C}">
                <a14:useLocalDpi xmlns:a14="http://schemas.microsoft.com/office/drawing/2010/main" val="0"/>
              </a:ext>
            </a:extLst>
          </a:blip>
          <a:srcRect l="13249" r="18182" b="11198"/>
          <a:stretch/>
        </p:blipFill>
        <p:spPr bwMode="auto">
          <a:xfrm>
            <a:off x="-2052736" y="98723"/>
            <a:ext cx="11387379" cy="829538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7584" y="358379"/>
            <a:ext cx="7560840" cy="769441"/>
          </a:xfrm>
          <a:prstGeom prst="rect">
            <a:avLst/>
          </a:prstGeom>
          <a:noFill/>
        </p:spPr>
        <p:txBody>
          <a:bodyPr wrap="square" rtlCol="0">
            <a:spAutoFit/>
          </a:bodyPr>
          <a:lstStyle/>
          <a:p>
            <a:r>
              <a:rPr lang="en-US" sz="4400" b="1" dirty="0" smtClean="0">
                <a:solidFill>
                  <a:srgbClr val="0070C0"/>
                </a:solidFill>
              </a:rPr>
              <a:t>Charge                              ahead!  </a:t>
            </a:r>
            <a:endParaRPr lang="en-SG" sz="4400" b="1" dirty="0">
              <a:solidFill>
                <a:srgbClr val="0070C0"/>
              </a:solidFill>
            </a:endParaRPr>
          </a:p>
        </p:txBody>
      </p:sp>
      <p:sp>
        <p:nvSpPr>
          <p:cNvPr id="3" name="Donut 2"/>
          <p:cNvSpPr/>
          <p:nvPr/>
        </p:nvSpPr>
        <p:spPr>
          <a:xfrm>
            <a:off x="3221820" y="2708904"/>
            <a:ext cx="2340312" cy="2340312"/>
          </a:xfrm>
          <a:prstGeom prst="donut">
            <a:avLst>
              <a:gd name="adj" fmla="val 5775"/>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5" name="Rectangle 4"/>
          <p:cNvSpPr/>
          <p:nvPr/>
        </p:nvSpPr>
        <p:spPr>
          <a:xfrm rot="19345836">
            <a:off x="5002604" y="1779492"/>
            <a:ext cx="3924524" cy="9001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7" name="Rectangle 6"/>
          <p:cNvSpPr/>
          <p:nvPr/>
        </p:nvSpPr>
        <p:spPr>
          <a:xfrm rot="19345836">
            <a:off x="-218090" y="5786256"/>
            <a:ext cx="3924524" cy="9001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Rectangle 7"/>
          <p:cNvSpPr/>
          <p:nvPr/>
        </p:nvSpPr>
        <p:spPr>
          <a:xfrm rot="1669717">
            <a:off x="-479802" y="2269557"/>
            <a:ext cx="3924524" cy="9001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9" name="Rectangle 8"/>
          <p:cNvSpPr/>
          <p:nvPr/>
        </p:nvSpPr>
        <p:spPr>
          <a:xfrm rot="1669717">
            <a:off x="5176177" y="5600003"/>
            <a:ext cx="3924524" cy="9001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275463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fwallpaper.net/pics/animals/tiger/Running-tiger-on-snow.jpg"/>
          <p:cNvPicPr>
            <a:picLocks noChangeAspect="1" noChangeArrowheads="1"/>
          </p:cNvPicPr>
          <p:nvPr/>
        </p:nvPicPr>
        <p:blipFill rotWithShape="1">
          <a:blip r:embed="rId3">
            <a:extLst>
              <a:ext uri="{28A0092B-C50C-407E-A947-70E740481C1C}">
                <a14:useLocalDpi xmlns:a14="http://schemas.microsoft.com/office/drawing/2010/main" val="0"/>
              </a:ext>
            </a:extLst>
          </a:blip>
          <a:srcRect l="13249" r="18182" b="11198"/>
          <a:stretch/>
        </p:blipFill>
        <p:spPr bwMode="auto">
          <a:xfrm>
            <a:off x="-9685584" y="1004710"/>
            <a:ext cx="24554728" cy="645673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03648" y="358379"/>
            <a:ext cx="6552728" cy="646331"/>
          </a:xfrm>
          <a:prstGeom prst="rect">
            <a:avLst/>
          </a:prstGeom>
          <a:noFill/>
        </p:spPr>
        <p:txBody>
          <a:bodyPr wrap="square" rtlCol="0">
            <a:spAutoFit/>
          </a:bodyPr>
          <a:lstStyle/>
          <a:p>
            <a:r>
              <a:rPr lang="en-US" sz="3600" b="1" dirty="0" smtClean="0">
                <a:solidFill>
                  <a:srgbClr val="0070C0"/>
                </a:solidFill>
              </a:rPr>
              <a:t>Charge  ahead!  </a:t>
            </a:r>
            <a:endParaRPr lang="en-SG" sz="3600" b="1" dirty="0">
              <a:solidFill>
                <a:srgbClr val="0070C0"/>
              </a:solidFill>
            </a:endParaRPr>
          </a:p>
        </p:txBody>
      </p:sp>
      <p:grpSp>
        <p:nvGrpSpPr>
          <p:cNvPr id="7" name="[Group 3]"/>
          <p:cNvGrpSpPr/>
          <p:nvPr/>
        </p:nvGrpSpPr>
        <p:grpSpPr>
          <a:xfrm>
            <a:off x="3159508" y="5242819"/>
            <a:ext cx="4361019" cy="1382514"/>
            <a:chOff x="3159508" y="4884937"/>
            <a:chExt cx="4361019" cy="1382514"/>
          </a:xfrm>
          <a:effectLst>
            <a:outerShdw blurRad="50800" dist="38100" algn="l" rotWithShape="0">
              <a:prstClr val="black">
                <a:alpha val="40000"/>
              </a:prstClr>
            </a:outerShdw>
          </a:effectLst>
        </p:grpSpPr>
        <p:sp>
          <p:nvSpPr>
            <p:cNvPr id="8" name="Freeform 7"/>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Use good photos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0" name="Rectangle 9"/>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97277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www.keys2drive.com.au/images/bigstockphoto_arrows_in_the_target_1393338_v_Variation_1.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4000" r="90000"/>
                    </a14:imgEffect>
                  </a14:imgLayer>
                </a14:imgProps>
              </a:ext>
              <a:ext uri="{28A0092B-C50C-407E-A947-70E740481C1C}">
                <a14:useLocalDpi xmlns:a14="http://schemas.microsoft.com/office/drawing/2010/main" val="0"/>
              </a:ext>
            </a:extLst>
          </a:blip>
          <a:srcRect/>
          <a:stretch>
            <a:fillRect/>
          </a:stretch>
        </p:blipFill>
        <p:spPr bwMode="auto">
          <a:xfrm>
            <a:off x="2737895" y="334709"/>
            <a:ext cx="5490732" cy="4819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1856" y="6518436"/>
            <a:ext cx="5652144" cy="338554"/>
          </a:xfrm>
          <a:prstGeom prst="rect">
            <a:avLst/>
          </a:prstGeom>
          <a:noFill/>
        </p:spPr>
        <p:txBody>
          <a:bodyPr wrap="square" rtlCol="0">
            <a:spAutoFit/>
          </a:bodyPr>
          <a:lstStyle/>
          <a:p>
            <a:pPr algn="r"/>
            <a:r>
              <a:rPr lang="en-US" sz="1600" dirty="0">
                <a:solidFill>
                  <a:schemeClr val="bg1">
                    <a:lumMod val="85000"/>
                  </a:schemeClr>
                </a:solidFill>
              </a:rPr>
              <a:t>Image credit: https://</a:t>
            </a:r>
            <a:r>
              <a:rPr lang="en-US" sz="1600" dirty="0" smtClean="0">
                <a:solidFill>
                  <a:schemeClr val="bg1">
                    <a:lumMod val="85000"/>
                  </a:schemeClr>
                </a:solidFill>
              </a:rPr>
              <a:t>www.keys2drive.com.au/</a:t>
            </a:r>
            <a:endParaRPr lang="en-SG" sz="1600" dirty="0">
              <a:solidFill>
                <a:schemeClr val="bg1">
                  <a:lumMod val="85000"/>
                </a:schemeClr>
              </a:solidFill>
            </a:endParaRPr>
          </a:p>
        </p:txBody>
      </p:sp>
      <p:sp>
        <p:nvSpPr>
          <p:cNvPr id="8" name="[Title 1]"/>
          <p:cNvSpPr txBox="1">
            <a:spLocks/>
          </p:cNvSpPr>
          <p:nvPr/>
        </p:nvSpPr>
        <p:spPr>
          <a:xfrm>
            <a:off x="251424" y="485760"/>
            <a:ext cx="3641214" cy="2133132"/>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b="1" smtClean="0">
                <a:solidFill>
                  <a:srgbClr val="C00000"/>
                </a:solidFill>
              </a:rPr>
              <a:t>Let’s </a:t>
            </a:r>
            <a:br>
              <a:rPr lang="en-US" sz="5400" b="1" smtClean="0">
                <a:solidFill>
                  <a:srgbClr val="C00000"/>
                </a:solidFill>
              </a:rPr>
            </a:br>
            <a:r>
              <a:rPr lang="en-US" sz="5400" b="1" smtClean="0">
                <a:solidFill>
                  <a:srgbClr val="C00000"/>
                </a:solidFill>
              </a:rPr>
              <a:t>achieve targets!</a:t>
            </a:r>
            <a:endParaRPr lang="en-SG" sz="5400" b="1" dirty="0">
              <a:solidFill>
                <a:srgbClr val="C00000"/>
              </a:solidFill>
            </a:endParaRPr>
          </a:p>
        </p:txBody>
      </p:sp>
      <p:grpSp>
        <p:nvGrpSpPr>
          <p:cNvPr id="6" name="[Group 3]"/>
          <p:cNvGrpSpPr/>
          <p:nvPr/>
        </p:nvGrpSpPr>
        <p:grpSpPr>
          <a:xfrm>
            <a:off x="4031928" y="4959204"/>
            <a:ext cx="4361019" cy="1382514"/>
            <a:chOff x="3159508" y="4884937"/>
            <a:chExt cx="4361019" cy="1382514"/>
          </a:xfrm>
          <a:effectLst>
            <a:outerShdw blurRad="50800" dist="38100" algn="l" rotWithShape="0">
              <a:prstClr val="black">
                <a:alpha val="40000"/>
              </a:prstClr>
            </a:outerShdw>
          </a:effectLst>
        </p:grpSpPr>
        <p:sp>
          <p:nvSpPr>
            <p:cNvPr id="7" name="Freeform 6"/>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Avoid visual clichés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0" name="Rectangle 9"/>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11796434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ctangle 2]" descr="http://online.wsj.com/media/marathon2_DV_20110614064429.jpg"/>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1328" r="20501" b="24982"/>
          <a:stretch/>
        </p:blipFill>
        <p:spPr bwMode="auto">
          <a:xfrm>
            <a:off x="3131808" y="-26103"/>
            <a:ext cx="6255659" cy="6884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4]"/>
          <p:cNvSpPr/>
          <p:nvPr/>
        </p:nvSpPr>
        <p:spPr>
          <a:xfrm>
            <a:off x="38420" y="-26103"/>
            <a:ext cx="4031928" cy="6884103"/>
          </a:xfrm>
          <a:prstGeom prst="rect">
            <a:avLst/>
          </a:prstGeom>
          <a:gradFill flip="none" rotWithShape="1">
            <a:gsLst>
              <a:gs pos="0">
                <a:schemeClr val="bg1"/>
              </a:gs>
              <a:gs pos="87000">
                <a:srgbClr val="FFFFFF"/>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Picture 4]"/>
          <p:cNvSpPr txBox="1"/>
          <p:nvPr/>
        </p:nvSpPr>
        <p:spPr>
          <a:xfrm>
            <a:off x="23879" y="6518436"/>
            <a:ext cx="3828025" cy="339564"/>
          </a:xfrm>
          <a:prstGeom prst="rect">
            <a:avLst/>
          </a:prstGeom>
          <a:noFill/>
        </p:spPr>
        <p:txBody>
          <a:bodyPr wrap="square" rtlCol="0">
            <a:spAutoFit/>
          </a:bodyPr>
          <a:lstStyle/>
          <a:p>
            <a:r>
              <a:rPr lang="en-US" sz="1600" dirty="0">
                <a:solidFill>
                  <a:schemeClr val="bg1">
                    <a:lumMod val="85000"/>
                  </a:schemeClr>
                </a:solidFill>
              </a:rPr>
              <a:t>Image credit: http://blogs.wsj.com/</a:t>
            </a:r>
            <a:endParaRPr lang="en-SG" sz="1600" dirty="0">
              <a:solidFill>
                <a:schemeClr val="bg1">
                  <a:lumMod val="85000"/>
                </a:schemeClr>
              </a:solidFill>
            </a:endParaRPr>
          </a:p>
        </p:txBody>
      </p:sp>
      <p:sp>
        <p:nvSpPr>
          <p:cNvPr id="8" name="[Title 1]"/>
          <p:cNvSpPr txBox="1">
            <a:spLocks/>
          </p:cNvSpPr>
          <p:nvPr/>
        </p:nvSpPr>
        <p:spPr>
          <a:xfrm>
            <a:off x="251424" y="485760"/>
            <a:ext cx="3641214" cy="2133132"/>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b="1" smtClean="0">
                <a:solidFill>
                  <a:srgbClr val="C00000"/>
                </a:solidFill>
              </a:rPr>
              <a:t>Let’s </a:t>
            </a:r>
            <a:br>
              <a:rPr lang="en-US" sz="5400" b="1" smtClean="0">
                <a:solidFill>
                  <a:srgbClr val="C00000"/>
                </a:solidFill>
              </a:rPr>
            </a:br>
            <a:r>
              <a:rPr lang="en-US" sz="5400" b="1" smtClean="0">
                <a:solidFill>
                  <a:srgbClr val="C00000"/>
                </a:solidFill>
              </a:rPr>
              <a:t>achieve targets!</a:t>
            </a:r>
            <a:endParaRPr lang="en-SG" sz="5400" b="1" dirty="0">
              <a:solidFill>
                <a:srgbClr val="C00000"/>
              </a:solidFill>
            </a:endParaRPr>
          </a:p>
        </p:txBody>
      </p:sp>
      <p:grpSp>
        <p:nvGrpSpPr>
          <p:cNvPr id="10" name="[Group 3]"/>
          <p:cNvGrpSpPr/>
          <p:nvPr/>
        </p:nvGrpSpPr>
        <p:grpSpPr>
          <a:xfrm>
            <a:off x="4607925" y="3158964"/>
            <a:ext cx="4361019" cy="1382514"/>
            <a:chOff x="3159508" y="4884937"/>
            <a:chExt cx="4361019" cy="1382514"/>
          </a:xfrm>
          <a:effectLst>
            <a:outerShdw blurRad="50800" dist="38100" algn="l" rotWithShape="0">
              <a:prstClr val="black">
                <a:alpha val="40000"/>
              </a:prstClr>
            </a:outerShdw>
          </a:effectLst>
        </p:grpSpPr>
        <p:sp>
          <p:nvSpPr>
            <p:cNvPr id="11" name="Freeform 10"/>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Use suitable ‘people photos’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3" name="Rectangle 12"/>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grpSp>
        <p:nvGrpSpPr>
          <p:cNvPr id="14" name="[Group 3]"/>
          <p:cNvGrpSpPr/>
          <p:nvPr/>
        </p:nvGrpSpPr>
        <p:grpSpPr>
          <a:xfrm rot="21344878">
            <a:off x="4643851" y="4701247"/>
            <a:ext cx="4361019" cy="1382514"/>
            <a:chOff x="3159508" y="4884937"/>
            <a:chExt cx="4361019" cy="1382514"/>
          </a:xfrm>
          <a:effectLst>
            <a:outerShdw blurRad="50800" dist="38100" algn="l" rotWithShape="0">
              <a:prstClr val="black">
                <a:alpha val="40000"/>
              </a:prstClr>
            </a:outerShdw>
          </a:effectLst>
        </p:grpSpPr>
        <p:sp>
          <p:nvSpPr>
            <p:cNvPr id="15" name="Freeform 14"/>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Prefer genuine photos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7" name="Rectangle 16"/>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7319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rainpickings.org/wp-content/uploads/2013/05/einstei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41437" y="728641"/>
            <a:ext cx="4973484" cy="4860648"/>
          </a:xfrm>
          <a:prstGeom prst="ellipse">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72120" y="1538748"/>
            <a:ext cx="3462630" cy="2677656"/>
          </a:xfrm>
          <a:prstGeom prst="rect">
            <a:avLst/>
          </a:prstGeom>
          <a:noFill/>
        </p:spPr>
        <p:txBody>
          <a:bodyPr wrap="square" rtlCol="0">
            <a:spAutoFit/>
          </a:bodyPr>
          <a:lstStyle/>
          <a:p>
            <a:r>
              <a:rPr lang="en-US" sz="2800" b="1" dirty="0" smtClean="0"/>
              <a:t>Lorem ipsum dolor sit amet, consectetuer adipiscing elit. Maecenas porttitor congue massa. </a:t>
            </a:r>
          </a:p>
          <a:p>
            <a:r>
              <a:rPr lang="en-US" sz="2800" b="1" dirty="0" smtClean="0"/>
              <a:t>-- </a:t>
            </a:r>
            <a:r>
              <a:rPr lang="en-US" sz="2800" b="1" dirty="0" err="1"/>
              <a:t>adipiscing</a:t>
            </a:r>
            <a:r>
              <a:rPr lang="en-US" sz="2800" b="1" dirty="0"/>
              <a:t> </a:t>
            </a:r>
            <a:r>
              <a:rPr lang="en-US" sz="2800" b="1" dirty="0" err="1"/>
              <a:t>elit</a:t>
            </a:r>
            <a:endParaRPr lang="en-US" sz="2800" b="1" dirty="0" smtClean="0"/>
          </a:p>
        </p:txBody>
      </p:sp>
    </p:spTree>
    <p:extLst>
      <p:ext uri="{BB962C8B-B14F-4D97-AF65-F5344CB8AC3E}">
        <p14:creationId xmlns:p14="http://schemas.microsoft.com/office/powerpoint/2010/main" val="2079486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rainpickings.org/wp-content/uploads/2013/05/einstei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37" y="728641"/>
            <a:ext cx="4973484" cy="4860648"/>
          </a:xfrm>
          <a:prstGeom prst="ellipse">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72120" y="1538748"/>
            <a:ext cx="3462630" cy="2677656"/>
          </a:xfrm>
          <a:prstGeom prst="rect">
            <a:avLst/>
          </a:prstGeom>
          <a:noFill/>
        </p:spPr>
        <p:txBody>
          <a:bodyPr wrap="square" rtlCol="0">
            <a:spAutoFit/>
          </a:bodyPr>
          <a:lstStyle/>
          <a:p>
            <a:r>
              <a:rPr lang="en-US" sz="2800" b="1" dirty="0" smtClean="0"/>
              <a:t>Lorem ipsum dolor sit amet, consectetuer adipiscing elit. Maecenas porttitor congue massa. </a:t>
            </a:r>
          </a:p>
          <a:p>
            <a:r>
              <a:rPr lang="en-US" sz="2800" b="1" dirty="0" smtClean="0"/>
              <a:t>-- </a:t>
            </a:r>
            <a:r>
              <a:rPr lang="en-US" sz="2800" b="1" dirty="0" err="1"/>
              <a:t>adipiscing</a:t>
            </a:r>
            <a:r>
              <a:rPr lang="en-US" sz="2800" b="1" dirty="0"/>
              <a:t> </a:t>
            </a:r>
            <a:r>
              <a:rPr lang="en-US" sz="2800" b="1" dirty="0" err="1"/>
              <a:t>elit</a:t>
            </a:r>
            <a:endParaRPr lang="en-US" sz="2800" b="1" dirty="0" smtClean="0"/>
          </a:p>
        </p:txBody>
      </p:sp>
    </p:spTree>
    <p:extLst>
      <p:ext uri="{BB962C8B-B14F-4D97-AF65-F5344CB8AC3E}">
        <p14:creationId xmlns:p14="http://schemas.microsoft.com/office/powerpoint/2010/main" val="246989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PTLabsZoomOut201406171145065134">
    <p:spTree>
      <p:nvGrpSpPr>
        <p:cNvPr id="1" name=""/>
        <p:cNvGrpSpPr/>
        <p:nvPr/>
      </p:nvGrpSpPr>
      <p:grpSpPr>
        <a:xfrm>
          <a:off x="0" y="0"/>
          <a:ext cx="0" cy="0"/>
          <a:chOff x="0" y="0"/>
          <a:chExt cx="0" cy="0"/>
        </a:xfrm>
      </p:grpSpPr>
      <p:grpSp>
        <p:nvGrpSpPr>
          <p:cNvPr id="2" name="Group 1"/>
          <p:cNvGrpSpPr>
            <a:grpSpLocks/>
          </p:cNvGrpSpPr>
          <p:nvPr/>
        </p:nvGrpSpPr>
        <p:grpSpPr>
          <a:xfrm>
            <a:off x="-9948857" y="-3146272"/>
            <a:ext cx="19435944" cy="14576958"/>
            <a:chOff x="0" y="0"/>
            <a:chExt cx="9144000" cy="6858000"/>
          </a:xfrm>
        </p:grpSpPr>
        <p:pic>
          <p:nvPicPr>
            <p:cNvPr id="51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a:grpSpLocks/>
          </p:cNvGrpSpPr>
          <p:nvPr/>
        </p:nvGrpSpPr>
        <p:grpSpPr>
          <a:xfrm>
            <a:off x="-8953971" y="-2831645"/>
            <a:ext cx="18406750" cy="13805063"/>
            <a:chOff x="0" y="0"/>
            <a:chExt cx="9144000" cy="6858000"/>
          </a:xfrm>
        </p:grpSpPr>
        <p:pic>
          <p:nvPicPr>
            <p:cNvPr id="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a:grpSpLocks/>
          </p:cNvGrpSpPr>
          <p:nvPr/>
        </p:nvGrpSpPr>
        <p:grpSpPr>
          <a:xfrm>
            <a:off x="-7959085" y="-2517017"/>
            <a:ext cx="17377555" cy="13033166"/>
            <a:chOff x="0" y="0"/>
            <a:chExt cx="9144000" cy="6858000"/>
          </a:xfrm>
        </p:grpSpPr>
        <p:pic>
          <p:nvPicPr>
            <p:cNvPr id="1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p:cNvGrpSpPr>
            <a:grpSpLocks/>
          </p:cNvGrpSpPr>
          <p:nvPr/>
        </p:nvGrpSpPr>
        <p:grpSpPr>
          <a:xfrm>
            <a:off x="-6964200" y="-2202390"/>
            <a:ext cx="16348361" cy="12261271"/>
            <a:chOff x="0" y="0"/>
            <a:chExt cx="9144000" cy="6858000"/>
          </a:xfrm>
        </p:grpSpPr>
        <p:pic>
          <p:nvPicPr>
            <p:cNvPr id="15"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Group 16"/>
          <p:cNvGrpSpPr>
            <a:grpSpLocks/>
          </p:cNvGrpSpPr>
          <p:nvPr/>
        </p:nvGrpSpPr>
        <p:grpSpPr>
          <a:xfrm>
            <a:off x="-5969314" y="-1887763"/>
            <a:ext cx="15319166" cy="11489374"/>
            <a:chOff x="0" y="0"/>
            <a:chExt cx="9144000" cy="6858000"/>
          </a:xfrm>
        </p:grpSpPr>
        <p:pic>
          <p:nvPicPr>
            <p:cNvPr id="1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Group 19"/>
          <p:cNvGrpSpPr>
            <a:grpSpLocks/>
          </p:cNvGrpSpPr>
          <p:nvPr/>
        </p:nvGrpSpPr>
        <p:grpSpPr>
          <a:xfrm>
            <a:off x="-4974428" y="-1573136"/>
            <a:ext cx="14289972" cy="10717479"/>
            <a:chOff x="0" y="0"/>
            <a:chExt cx="9144000" cy="6858000"/>
          </a:xfrm>
        </p:grpSpPr>
        <p:pic>
          <p:nvPicPr>
            <p:cNvPr id="21"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 name="Group 22"/>
          <p:cNvGrpSpPr>
            <a:grpSpLocks/>
          </p:cNvGrpSpPr>
          <p:nvPr/>
        </p:nvGrpSpPr>
        <p:grpSpPr>
          <a:xfrm>
            <a:off x="-3979543" y="-1258508"/>
            <a:ext cx="13260778" cy="9945583"/>
            <a:chOff x="0" y="0"/>
            <a:chExt cx="9144000" cy="6858000"/>
          </a:xfrm>
        </p:grpSpPr>
        <p:pic>
          <p:nvPicPr>
            <p:cNvPr id="2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6" name="Group 25"/>
          <p:cNvGrpSpPr>
            <a:grpSpLocks/>
          </p:cNvGrpSpPr>
          <p:nvPr/>
        </p:nvGrpSpPr>
        <p:grpSpPr>
          <a:xfrm>
            <a:off x="-2984657" y="-943881"/>
            <a:ext cx="12231583" cy="9173687"/>
            <a:chOff x="0" y="0"/>
            <a:chExt cx="9144000" cy="6858000"/>
          </a:xfrm>
        </p:grpSpPr>
        <p:pic>
          <p:nvPicPr>
            <p:cNvPr id="2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Group 28"/>
          <p:cNvGrpSpPr>
            <a:grpSpLocks/>
          </p:cNvGrpSpPr>
          <p:nvPr/>
        </p:nvGrpSpPr>
        <p:grpSpPr>
          <a:xfrm>
            <a:off x="-1989771" y="-629255"/>
            <a:ext cx="11202389" cy="8401792"/>
            <a:chOff x="0" y="0"/>
            <a:chExt cx="9144000" cy="6858000"/>
          </a:xfrm>
        </p:grpSpPr>
        <p:pic>
          <p:nvPicPr>
            <p:cNvPr id="3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31"/>
          <p:cNvGrpSpPr>
            <a:grpSpLocks/>
          </p:cNvGrpSpPr>
          <p:nvPr/>
        </p:nvGrpSpPr>
        <p:grpSpPr>
          <a:xfrm>
            <a:off x="-994885" y="-314628"/>
            <a:ext cx="10173195" cy="7629896"/>
            <a:chOff x="0" y="0"/>
            <a:chExt cx="9144000" cy="6858000"/>
          </a:xfrm>
        </p:grpSpPr>
        <p:pic>
          <p:nvPicPr>
            <p:cNvPr id="3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 name="Group 34"/>
          <p:cNvGrpSpPr>
            <a:grpSpLocks/>
          </p:cNvGrpSpPr>
          <p:nvPr/>
        </p:nvGrpSpPr>
        <p:grpSpPr>
          <a:xfrm>
            <a:off x="0" y="0"/>
            <a:ext cx="9144000" cy="6858000"/>
            <a:chOff x="0" y="0"/>
            <a:chExt cx="9144000" cy="6858000"/>
          </a:xfrm>
        </p:grpSpPr>
        <p:pic>
          <p:nvPicPr>
            <p:cNvPr id="3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PTZoomOutShape20140617114506508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PIndicator20140617114506568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3453558818"/>
      </p:ext>
    </p:extLst>
  </p:cSld>
  <p:clrMapOvr>
    <a:masterClrMapping/>
  </p:clrMapOvr>
  <mc:AlternateContent xmlns:mc="http://schemas.openxmlformats.org/markup-compatibility/2006" xmlns:p14="http://schemas.microsoft.com/office/powerpoint/2010/main">
    <mc:Choice Requires="p14">
      <p:transition spd="med" p14:dur="700" advClick="0" advTm="0"/>
    </mc:Choice>
    <mc:Fallback xmlns="">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4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nodeType="withEffect">
                                  <p:stCondLst>
                                    <p:cond delay="4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8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nodeType="withEffect">
                                  <p:stCondLst>
                                    <p:cond delay="8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12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xit" presetSubtype="0" fill="hold" nodeType="withEffect">
                                  <p:stCondLst>
                                    <p:cond delay="12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16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16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20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nodeType="withEffect">
                                  <p:stCondLst>
                                    <p:cond delay="24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xit" presetSubtype="0" fill="hold" nodeType="withEffect">
                                  <p:stCondLst>
                                    <p:cond delay="240"/>
                                  </p:stCondLst>
                                  <p:childTnLst>
                                    <p:set>
                                      <p:cBhvr>
                                        <p:cTn id="32" dur="1" fill="hold">
                                          <p:stCondLst>
                                            <p:cond delay="0"/>
                                          </p:stCondLst>
                                        </p:cTn>
                                        <p:tgtEl>
                                          <p:spTgt spid="20"/>
                                        </p:tgtEl>
                                        <p:attrNameLst>
                                          <p:attrName>style.visibility</p:attrName>
                                        </p:attrNameLst>
                                      </p:cBhvr>
                                      <p:to>
                                        <p:strVal val="hidden"/>
                                      </p:to>
                                    </p:set>
                                  </p:childTnLst>
                                </p:cTn>
                              </p:par>
                              <p:par>
                                <p:cTn id="33" presetID="1" presetClass="entr" presetSubtype="0" fill="hold" nodeType="withEffect">
                                  <p:stCondLst>
                                    <p:cond delay="28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xit" presetSubtype="0" fill="hold" nodeType="withEffect">
                                  <p:stCondLst>
                                    <p:cond delay="28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ntr" presetSubtype="0" fill="hold" nodeType="withEffect">
                                  <p:stCondLst>
                                    <p:cond delay="32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nodeType="withEffect">
                                  <p:stCondLst>
                                    <p:cond delay="32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ntr" presetSubtype="0" fill="hold" nodeType="withEffect">
                                  <p:stCondLst>
                                    <p:cond delay="36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xit" presetSubtype="0" fill="hold" nodeType="withEffect">
                                  <p:stCondLst>
                                    <p:cond delay="36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ntr" presetSubtype="0" fill="hold" nodeType="withEffect">
                                  <p:stCondLst>
                                    <p:cond delay="40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xit" presetSubtype="0" fill="hold" nodeType="withEffect">
                                  <p:stCondLst>
                                    <p:cond delay="400"/>
                                  </p:stCondLst>
                                  <p:childTnLst>
                                    <p:set>
                                      <p:cBhvr>
                                        <p:cTn id="4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flipH="1">
              <a:off x="3697680" y="3788976"/>
              <a:ext cx="4455720" cy="2780280"/>
            </p14:xfrm>
          </p:contentPart>
        </mc:Choice>
        <mc:Fallback xmlns="">
          <p:pic>
            <p:nvPicPr>
              <p:cNvPr id="4" name="Ink 3"/>
              <p:cNvPicPr/>
              <p:nvPr/>
            </p:nvPicPr>
            <p:blipFill>
              <a:blip r:embed="rId6"/>
              <a:stretch>
                <a:fillRect/>
              </a:stretch>
            </p:blipFill>
            <p:spPr>
              <a:xfrm flipH="1">
                <a:off x="3673200" y="3764136"/>
                <a:ext cx="4494240" cy="2827080"/>
              </a:xfrm>
              <a:prstGeom prst="rect">
                <a:avLst/>
              </a:prstGeom>
            </p:spPr>
          </p:pic>
        </mc:Fallback>
      </mc:AlternateContent>
      <p:sp>
        <p:nvSpPr>
          <p:cNvPr id="3" name="Rectangle 2"/>
          <p:cNvSpPr/>
          <p:nvPr/>
        </p:nvSpPr>
        <p:spPr>
          <a:xfrm>
            <a:off x="7162800" y="3352800"/>
            <a:ext cx="1371600"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2" descr="http://scm-l3.technorati.com/11/11/09/56099/Blue-eye.jpg?t=20111109141219"/>
          <p:cNvPicPr>
            <a:picLocks noChangeAspect="1" noChangeArrowheads="1"/>
          </p:cNvPicPr>
          <p:nvPr/>
        </p:nvPicPr>
        <p:blipFill rotWithShape="1">
          <a:blip r:embed="rId7">
            <a:grayscl/>
            <a:extLst>
              <a:ext uri="{28A0092B-C50C-407E-A947-70E740481C1C}">
                <a14:useLocalDpi xmlns:a14="http://schemas.microsoft.com/office/drawing/2010/main" val="0"/>
              </a:ext>
            </a:extLst>
          </a:blip>
          <a:srcRect l="9830" t="7589" r="9081" b="1398"/>
          <a:stretch/>
        </p:blipFill>
        <p:spPr bwMode="auto">
          <a:xfrm>
            <a:off x="4362765" y="1562100"/>
            <a:ext cx="1721403" cy="1375621"/>
          </a:xfrm>
          <a:prstGeom prst="ellipse">
            <a:avLst/>
          </a:prstGeom>
          <a:ln w="57150">
            <a:solidFill>
              <a:srgbClr val="0070C0"/>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88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Group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24" y="1478115"/>
            <a:ext cx="4301964" cy="322647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Group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4" y="1448736"/>
            <a:ext cx="4301964" cy="322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PTZoomOutShape20140616190354361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3]"/>
          <p:cNvGrpSpPr/>
          <p:nvPr/>
        </p:nvGrpSpPr>
        <p:grpSpPr>
          <a:xfrm>
            <a:off x="3041796" y="5241529"/>
            <a:ext cx="4361019" cy="1382514"/>
            <a:chOff x="3159508" y="4884937"/>
            <a:chExt cx="4361019" cy="1382514"/>
          </a:xfrm>
          <a:effectLst>
            <a:outerShdw blurRad="50800" dist="38100" algn="l" rotWithShape="0">
              <a:prstClr val="black">
                <a:alpha val="40000"/>
              </a:prstClr>
            </a:outerShdw>
          </a:effectLst>
        </p:grpSpPr>
        <p:sp>
          <p:nvSpPr>
            <p:cNvPr id="8" name="Freeform 7"/>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People in photos can guide audience where to look</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0" name="Rectangle 9"/>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pic>
        <p:nvPicPr>
          <p:cNvPr id="4098" name="PPTZoomOutShape2014061711450650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624" y="1480222"/>
            <a:ext cx="4301964" cy="322647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249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612" y="1448735"/>
            <a:ext cx="4301964" cy="3226474"/>
          </a:xfrm>
          <a:prstGeom prst="rect">
            <a:avLst/>
          </a:prstGeom>
          <a:blipFill>
            <a:blip r:embed="rId3">
              <a:extLst>
                <a:ext uri="{28A0092B-C50C-407E-A947-70E740481C1C}">
                  <a14:useLocalDpi xmlns:a14="http://schemas.microsoft.com/office/drawing/2010/main" val="0"/>
                </a:ext>
              </a:extLst>
            </a:blip>
            <a:stretch>
              <a:fillRect/>
            </a:stretch>
          </a:blipFill>
          <a:ln>
            <a:noFill/>
          </a:ln>
          <a:effectLst>
            <a:outerShdw blurRad="190500" algn="tl" rotWithShape="0">
              <a:srgbClr val="000000">
                <a:alpha val="70000"/>
              </a:srgb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4" y="1448735"/>
            <a:ext cx="4301964" cy="3226473"/>
          </a:xfrm>
          <a:prstGeom prst="rect">
            <a:avLst/>
          </a:prstGeom>
          <a:blipFill>
            <a:blip r:embed="rId3">
              <a:extLst>
                <a:ext uri="{28A0092B-C50C-407E-A947-70E740481C1C}">
                  <a14:useLocalDpi xmlns:a14="http://schemas.microsoft.com/office/drawing/2010/main" val="0"/>
                </a:ext>
              </a:extLst>
            </a:blip>
            <a:stretch>
              <a:fillRect/>
            </a:stretch>
          </a:blipFill>
          <a:ln>
            <a:noFill/>
          </a:ln>
          <a:effectLst>
            <a:outerShdw blurRad="190500" algn="tl" rotWithShape="0">
              <a:srgbClr val="000000">
                <a:alpha val="70000"/>
              </a:srgbClr>
            </a:outerShdw>
          </a:effectLst>
          <a:extLst>
            <a:ext uri="{91240B29-F687-4F45-9708-019B960494DF}">
              <a14:hiddenLine xmlns:a14="http://schemas.microsoft.com/office/drawing/2010/main" w="9525">
                <a:solidFill>
                  <a:schemeClr val="tx1"/>
                </a:solidFill>
                <a:miter lim="800000"/>
                <a:headEnd/>
                <a:tailEnd/>
              </a14:hiddenLine>
            </a:ext>
          </a:extLst>
        </p:spPr>
      </p:pic>
      <p:grpSp>
        <p:nvGrpSpPr>
          <p:cNvPr id="13" name="[Group 3]"/>
          <p:cNvGrpSpPr/>
          <p:nvPr/>
        </p:nvGrpSpPr>
        <p:grpSpPr>
          <a:xfrm>
            <a:off x="3041796" y="5241529"/>
            <a:ext cx="4361019" cy="1382514"/>
            <a:chOff x="3159508" y="4884937"/>
            <a:chExt cx="4361019" cy="1382514"/>
          </a:xfrm>
          <a:effectLst>
            <a:outerShdw blurRad="50800" dist="38100" algn="l" rotWithShape="0">
              <a:prstClr val="black">
                <a:alpha val="40000"/>
              </a:prstClr>
            </a:outerShdw>
          </a:effectLst>
        </p:grpSpPr>
        <p:sp>
          <p:nvSpPr>
            <p:cNvPr id="14" name="Freeform 13"/>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People in photos can guide audience where to look</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6" name="Rectangle 15"/>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3632597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name="PPSlideStart201406141551405744">
    <p:spTree>
      <p:nvGrpSpPr>
        <p:cNvPr id="1" name=""/>
        <p:cNvGrpSpPr/>
        <p:nvPr/>
      </p:nvGrpSpPr>
      <p:grpSpPr>
        <a:xfrm>
          <a:off x="0" y="0"/>
          <a:ext cx="0" cy="0"/>
          <a:chOff x="0" y="0"/>
          <a:chExt cx="0" cy="0"/>
        </a:xfrm>
      </p:grpSpPr>
      <p:pic>
        <p:nvPicPr>
          <p:cNvPr id="19458" name="Picture 2" descr="http://yukigirl.jp/common/images/gallery/mizutaninatsume/img_mizutaninatsume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98637" y="-1161612"/>
            <a:ext cx="14401921" cy="9541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61532" y="779196"/>
            <a:ext cx="3600480" cy="1754326"/>
          </a:xfrm>
          <a:prstGeom prst="rect">
            <a:avLst/>
          </a:prstGeom>
          <a:noFill/>
        </p:spPr>
        <p:txBody>
          <a:bodyPr wrap="square" rtlCol="0">
            <a:spAutoFit/>
          </a:bodyPr>
          <a:lstStyle/>
          <a:p>
            <a:r>
              <a:rPr lang="en-US" sz="3600" b="1" dirty="0" smtClean="0"/>
              <a:t>Person in picture moving away from the slide</a:t>
            </a:r>
            <a:endParaRPr lang="en-SG" sz="3600" b="1" dirty="0"/>
          </a:p>
        </p:txBody>
      </p:sp>
    </p:spTree>
    <p:extLst>
      <p:ext uri="{BB962C8B-B14F-4D97-AF65-F5344CB8AC3E}">
        <p14:creationId xmlns:p14="http://schemas.microsoft.com/office/powerpoint/2010/main" val="1182011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name="PPSlideEnd201406141551405754">
    <p:spTree>
      <p:nvGrpSpPr>
        <p:cNvPr id="1" name=""/>
        <p:cNvGrpSpPr/>
        <p:nvPr/>
      </p:nvGrpSpPr>
      <p:grpSpPr>
        <a:xfrm>
          <a:off x="0" y="0"/>
          <a:ext cx="0" cy="0"/>
          <a:chOff x="0" y="0"/>
          <a:chExt cx="0" cy="0"/>
        </a:xfrm>
      </p:grpSpPr>
      <p:pic>
        <p:nvPicPr>
          <p:cNvPr id="19458" name="Picture 2" descr="http://yukigirl.jp/common/images/gallery/mizutaninatsume/img_mizutaninatsume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09225" y="-1161612"/>
            <a:ext cx="14401921" cy="95412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02084" y="368592"/>
            <a:ext cx="3600480" cy="1754326"/>
          </a:xfrm>
          <a:prstGeom prst="rect">
            <a:avLst/>
          </a:prstGeom>
          <a:noFill/>
        </p:spPr>
        <p:txBody>
          <a:bodyPr wrap="square" rtlCol="0">
            <a:spAutoFit/>
          </a:bodyPr>
          <a:lstStyle/>
          <a:p>
            <a:r>
              <a:rPr lang="en-US" sz="3600" b="1" dirty="0" smtClean="0"/>
              <a:t>Person in picture moving into </a:t>
            </a:r>
            <a:br>
              <a:rPr lang="en-US" sz="3600" b="1" dirty="0" smtClean="0"/>
            </a:br>
            <a:r>
              <a:rPr lang="en-US" sz="3600" b="1" dirty="0" smtClean="0"/>
              <a:t>the slide</a:t>
            </a:r>
            <a:endParaRPr lang="en-SG" sz="3600" b="1" dirty="0"/>
          </a:p>
        </p:txBody>
      </p:sp>
    </p:spTree>
    <p:extLst>
      <p:ext uri="{BB962C8B-B14F-4D97-AF65-F5344CB8AC3E}">
        <p14:creationId xmlns:p14="http://schemas.microsoft.com/office/powerpoint/2010/main" val="225945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4594" y="1088688"/>
            <a:ext cx="1440192" cy="14401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nk 11]"/>
          <p:cNvSpPr txBox="1"/>
          <p:nvPr/>
        </p:nvSpPr>
        <p:spPr>
          <a:xfrm>
            <a:off x="4481988" y="1178700"/>
            <a:ext cx="2340312" cy="4298079"/>
          </a:xfrm>
          <a:prstGeom prst="homePlate">
            <a:avLst>
              <a:gd name="adj" fmla="val 22374"/>
            </a:avLst>
          </a:prstGeom>
          <a:solidFill>
            <a:srgbClr val="00B050"/>
          </a:solidFill>
          <a:ln>
            <a:noFill/>
          </a:ln>
        </p:spPr>
        <p:txBody>
          <a:bodyPr wrap="square" rtlCol="0">
            <a:noAutofit/>
          </a:bodyPr>
          <a:lstStyle/>
          <a:p>
            <a:endParaRPr lang="en-US" sz="2400" b="1" dirty="0" smtClean="0">
              <a:solidFill>
                <a:schemeClr val="bg1"/>
              </a:solidFill>
            </a:endParaRPr>
          </a:p>
          <a:p>
            <a:pPr marL="176213"/>
            <a:r>
              <a:rPr lang="en-US" sz="2400" b="1" dirty="0" smtClean="0">
                <a:solidFill>
                  <a:schemeClr val="bg1"/>
                </a:solidFill>
              </a:rPr>
              <a:t>See</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Understand</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Feel</a:t>
            </a:r>
          </a:p>
        </p:txBody>
      </p:sp>
      <p:grpSp>
        <p:nvGrpSpPr>
          <p:cNvPr id="2052" name="Group 2051"/>
          <p:cNvGrpSpPr/>
          <p:nvPr/>
        </p:nvGrpSpPr>
        <p:grpSpPr>
          <a:xfrm>
            <a:off x="791496" y="4266604"/>
            <a:ext cx="1170156" cy="1232672"/>
            <a:chOff x="2141676" y="4907262"/>
            <a:chExt cx="1170156" cy="1232672"/>
          </a:xfrm>
        </p:grpSpPr>
        <p:sp>
          <p:nvSpPr>
            <p:cNvPr id="17" name="Rectangle 16"/>
            <p:cNvSpPr/>
            <p:nvPr/>
          </p:nvSpPr>
          <p:spPr>
            <a:xfrm>
              <a:off x="2141676" y="4907262"/>
              <a:ext cx="1170156" cy="900120"/>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atin typeface="Cambria" panose="02040503050406030204" pitchFamily="18" charset="0"/>
                </a:rPr>
                <a:t>T</a:t>
              </a:r>
              <a:endParaRPr lang="en-SG" sz="8000" b="1" dirty="0">
                <a:latin typeface="Cambria" panose="02040503050406030204" pitchFamily="18" charset="0"/>
              </a:endParaRPr>
            </a:p>
          </p:txBody>
        </p:sp>
        <p:sp>
          <p:nvSpPr>
            <p:cNvPr id="31" name="Rectangle 30"/>
            <p:cNvSpPr/>
            <p:nvPr/>
          </p:nvSpPr>
          <p:spPr>
            <a:xfrm>
              <a:off x="2141676" y="5807382"/>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TEXT</a:t>
              </a:r>
              <a:endParaRPr lang="en-SG" sz="2400" b="1" dirty="0">
                <a:latin typeface="+mj-lt"/>
              </a:endParaRPr>
            </a:p>
          </p:txBody>
        </p:sp>
      </p:grpSp>
      <p:grpSp>
        <p:nvGrpSpPr>
          <p:cNvPr id="2054" name="Group 2053"/>
          <p:cNvGrpSpPr/>
          <p:nvPr/>
        </p:nvGrpSpPr>
        <p:grpSpPr>
          <a:xfrm>
            <a:off x="791496" y="2726632"/>
            <a:ext cx="1170156" cy="1222098"/>
            <a:chOff x="881848" y="4907262"/>
            <a:chExt cx="1170156" cy="1222098"/>
          </a:xfrm>
        </p:grpSpPr>
        <p:sp>
          <p:nvSpPr>
            <p:cNvPr id="24" name="Rectangle 23"/>
            <p:cNvSpPr/>
            <p:nvPr/>
          </p:nvSpPr>
          <p:spPr>
            <a:xfrm>
              <a:off x="881848" y="4907262"/>
              <a:ext cx="1170156" cy="1170156"/>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0" b="1" dirty="0">
                <a:latin typeface="Cambria" panose="02040503050406030204" pitchFamily="18" charset="0"/>
              </a:endParaRPr>
            </a:p>
          </p:txBody>
        </p:sp>
        <p:grpSp>
          <p:nvGrpSpPr>
            <p:cNvPr id="28" name="Group 27"/>
            <p:cNvGrpSpPr/>
            <p:nvPr/>
          </p:nvGrpSpPr>
          <p:grpSpPr>
            <a:xfrm>
              <a:off x="971860" y="5097631"/>
              <a:ext cx="990132" cy="671681"/>
              <a:chOff x="2861772" y="5187980"/>
              <a:chExt cx="990132" cy="671681"/>
            </a:xfrm>
          </p:grpSpPr>
          <p:sp>
            <p:nvSpPr>
              <p:cNvPr id="18" name="Rounded Rectangle 17"/>
              <p:cNvSpPr/>
              <p:nvPr/>
            </p:nvSpPr>
            <p:spPr>
              <a:xfrm>
                <a:off x="3131808" y="518798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ounded Rectangle 25"/>
              <p:cNvSpPr/>
              <p:nvPr/>
            </p:nvSpPr>
            <p:spPr>
              <a:xfrm>
                <a:off x="2861772" y="567930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ounded Rectangle 26"/>
              <p:cNvSpPr/>
              <p:nvPr/>
            </p:nvSpPr>
            <p:spPr>
              <a:xfrm>
                <a:off x="3401844" y="5679637"/>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Elbow Connector 19"/>
              <p:cNvCxnSpPr>
                <a:stCxn id="18" idx="2"/>
                <a:endCxn id="26" idx="0"/>
              </p:cNvCxnSpPr>
              <p:nvPr/>
            </p:nvCxnSpPr>
            <p:spPr>
              <a:xfrm rot="5400000">
                <a:off x="3066172" y="5388634"/>
                <a:ext cx="311296"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2"/>
                <a:endCxn id="27" idx="0"/>
              </p:cNvCxnSpPr>
              <p:nvPr/>
            </p:nvCxnSpPr>
            <p:spPr>
              <a:xfrm rot="16200000" flipH="1">
                <a:off x="3336040" y="5388802"/>
                <a:ext cx="311633"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81848" y="5796808"/>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DIAGs</a:t>
              </a:r>
              <a:endParaRPr lang="en-SG" sz="2000" b="1" dirty="0">
                <a:latin typeface="+mj-lt"/>
              </a:endParaRPr>
            </a:p>
          </p:txBody>
        </p:sp>
      </p:grpSp>
      <p:grpSp>
        <p:nvGrpSpPr>
          <p:cNvPr id="2049" name="Group 2048"/>
          <p:cNvGrpSpPr/>
          <p:nvPr/>
        </p:nvGrpSpPr>
        <p:grpSpPr>
          <a:xfrm>
            <a:off x="791496" y="1178700"/>
            <a:ext cx="1170156" cy="1230058"/>
            <a:chOff x="3401844" y="4916498"/>
            <a:chExt cx="1170156" cy="1230058"/>
          </a:xfrm>
        </p:grpSpPr>
        <p:pic>
          <p:nvPicPr>
            <p:cNvPr id="2053" name="Picture 5" descr="https://encrypted-tbn0.gstatic.com/images?q=tbn:ANd9GcRLzCGqbmlW50tjAfdADqm5H1LyrasN5A0Otkx_votEIxAfWUSq"/>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881"/>
            <a:stretch/>
          </p:blipFill>
          <p:spPr bwMode="auto">
            <a:xfrm>
              <a:off x="3401844" y="4916498"/>
              <a:ext cx="1170156" cy="112474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1844" y="5814004"/>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PHOTOS</a:t>
              </a:r>
              <a:endParaRPr lang="en-SG" sz="2000" b="1" dirty="0">
                <a:latin typeface="+mj-lt"/>
              </a:endParaRPr>
            </a:p>
          </p:txBody>
        </p:sp>
      </p:grpSp>
      <p:grpSp>
        <p:nvGrpSpPr>
          <p:cNvPr id="2066" name="Group 2065"/>
          <p:cNvGrpSpPr/>
          <p:nvPr/>
        </p:nvGrpSpPr>
        <p:grpSpPr>
          <a:xfrm>
            <a:off x="2312887" y="2726632"/>
            <a:ext cx="1800240" cy="1228564"/>
            <a:chOff x="5292096" y="4461469"/>
            <a:chExt cx="1800240" cy="1228564"/>
          </a:xfrm>
        </p:grpSpPr>
        <p:sp>
          <p:nvSpPr>
            <p:cNvPr id="60" name="Rectangle 59"/>
            <p:cNvSpPr/>
            <p:nvPr/>
          </p:nvSpPr>
          <p:spPr>
            <a:xfrm>
              <a:off x="5292096" y="4461469"/>
              <a:ext cx="1800240" cy="12060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5292096" y="5357481"/>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PLACEMENT</a:t>
              </a:r>
              <a:endParaRPr lang="en-SG" sz="2400" b="1" dirty="0">
                <a:latin typeface="+mj-lt"/>
              </a:endParaRPr>
            </a:p>
          </p:txBody>
        </p:sp>
        <p:sp>
          <p:nvSpPr>
            <p:cNvPr id="2058" name="Rounded Rectangle 2057"/>
            <p:cNvSpPr/>
            <p:nvPr/>
          </p:nvSpPr>
          <p:spPr>
            <a:xfrm>
              <a:off x="5382108" y="4581123"/>
              <a:ext cx="900120" cy="726924"/>
            </a:xfrm>
            <a:prstGeom prst="roundRect">
              <a:avLst>
                <a:gd name="adj" fmla="val 91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ounded Rectangle 52"/>
            <p:cNvSpPr/>
            <p:nvPr/>
          </p:nvSpPr>
          <p:spPr>
            <a:xfrm>
              <a:off x="6359787" y="4581124"/>
              <a:ext cx="642537" cy="475656"/>
            </a:xfrm>
            <a:prstGeom prst="roundRect">
              <a:avLst>
                <a:gd name="adj" fmla="val 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ounded Rectangle 53"/>
            <p:cNvSpPr/>
            <p:nvPr/>
          </p:nvSpPr>
          <p:spPr>
            <a:xfrm>
              <a:off x="6359787" y="5134331"/>
              <a:ext cx="642537" cy="173715"/>
            </a:xfrm>
            <a:prstGeom prst="roundRect">
              <a:avLst>
                <a:gd name="adj" fmla="val 239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4" name="Group 2063"/>
          <p:cNvGrpSpPr/>
          <p:nvPr/>
        </p:nvGrpSpPr>
        <p:grpSpPr>
          <a:xfrm>
            <a:off x="2294157" y="4266604"/>
            <a:ext cx="1800240" cy="1230058"/>
            <a:chOff x="3401844" y="3114383"/>
            <a:chExt cx="1800240" cy="1230058"/>
          </a:xfrm>
        </p:grpSpPr>
        <p:sp>
          <p:nvSpPr>
            <p:cNvPr id="55" name="Rectangle 54"/>
            <p:cNvSpPr/>
            <p:nvPr/>
          </p:nvSpPr>
          <p:spPr>
            <a:xfrm>
              <a:off x="3401844" y="3114383"/>
              <a:ext cx="1800240" cy="12300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401844" y="4011889"/>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BEHAVIOR</a:t>
              </a:r>
              <a:endParaRPr lang="en-SG" sz="2400" b="1" dirty="0">
                <a:latin typeface="+mj-lt"/>
              </a:endParaRPr>
            </a:p>
          </p:txBody>
        </p:sp>
        <p:sp>
          <p:nvSpPr>
            <p:cNvPr id="2062" name="Freeform 2061"/>
            <p:cNvSpPr/>
            <p:nvPr/>
          </p:nvSpPr>
          <p:spPr>
            <a:xfrm>
              <a:off x="3817143" y="3294407"/>
              <a:ext cx="1121569" cy="501542"/>
            </a:xfrm>
            <a:custGeom>
              <a:avLst/>
              <a:gdLst>
                <a:gd name="connsiteX0" fmla="*/ 0 w 1042988"/>
                <a:gd name="connsiteY0" fmla="*/ 180975 h 492918"/>
                <a:gd name="connsiteX1" fmla="*/ 138113 w 1042988"/>
                <a:gd name="connsiteY1" fmla="*/ 0 h 492918"/>
                <a:gd name="connsiteX2" fmla="*/ 716756 w 1042988"/>
                <a:gd name="connsiteY2" fmla="*/ 492918 h 492918"/>
                <a:gd name="connsiteX3" fmla="*/ 1042988 w 1042988"/>
                <a:gd name="connsiteY3" fmla="*/ 69056 h 492918"/>
                <a:gd name="connsiteX0" fmla="*/ 0 w 1042988"/>
                <a:gd name="connsiteY0" fmla="*/ 190604 h 502547"/>
                <a:gd name="connsiteX1" fmla="*/ 138113 w 1042988"/>
                <a:gd name="connsiteY1" fmla="*/ 9629 h 502547"/>
                <a:gd name="connsiteX2" fmla="*/ 716756 w 1042988"/>
                <a:gd name="connsiteY2" fmla="*/ 502547 h 502547"/>
                <a:gd name="connsiteX3" fmla="*/ 1042988 w 1042988"/>
                <a:gd name="connsiteY3" fmla="*/ 78685 h 5025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341 h 500250"/>
                <a:gd name="connsiteX1" fmla="*/ 138113 w 1042988"/>
                <a:gd name="connsiteY1" fmla="*/ 366 h 500250"/>
                <a:gd name="connsiteX2" fmla="*/ 716756 w 1042988"/>
                <a:gd name="connsiteY2" fmla="*/ 493284 h 500250"/>
                <a:gd name="connsiteX3" fmla="*/ 1042988 w 1042988"/>
                <a:gd name="connsiteY3" fmla="*/ 69422 h 500250"/>
                <a:gd name="connsiteX0" fmla="*/ 0 w 1042988"/>
                <a:gd name="connsiteY0" fmla="*/ 181391 h 493348"/>
                <a:gd name="connsiteX1" fmla="*/ 138113 w 1042988"/>
                <a:gd name="connsiteY1" fmla="*/ 416 h 493348"/>
                <a:gd name="connsiteX2" fmla="*/ 716756 w 1042988"/>
                <a:gd name="connsiteY2" fmla="*/ 493334 h 493348"/>
                <a:gd name="connsiteX3" fmla="*/ 1042988 w 1042988"/>
                <a:gd name="connsiteY3" fmla="*/ 69472 h 493348"/>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121569"/>
                <a:gd name="connsiteY0" fmla="*/ 196570 h 501542"/>
                <a:gd name="connsiteX1" fmla="*/ 216694 w 1121569"/>
                <a:gd name="connsiteY1" fmla="*/ 8451 h 501542"/>
                <a:gd name="connsiteX2" fmla="*/ 795337 w 1121569"/>
                <a:gd name="connsiteY2" fmla="*/ 501369 h 501542"/>
                <a:gd name="connsiteX3" fmla="*/ 1121569 w 1121569"/>
                <a:gd name="connsiteY3" fmla="*/ 77507 h 501542"/>
              </a:gdLst>
              <a:ahLst/>
              <a:cxnLst>
                <a:cxn ang="0">
                  <a:pos x="connsiteX0" y="connsiteY0"/>
                </a:cxn>
                <a:cxn ang="0">
                  <a:pos x="connsiteX1" y="connsiteY1"/>
                </a:cxn>
                <a:cxn ang="0">
                  <a:pos x="connsiteX2" y="connsiteY2"/>
                </a:cxn>
                <a:cxn ang="0">
                  <a:pos x="connsiteX3" y="connsiteY3"/>
                </a:cxn>
              </a:cxnLst>
              <a:rect l="l" t="t" r="r" b="b"/>
              <a:pathLst>
                <a:path w="1121569" h="501542">
                  <a:moveTo>
                    <a:pt x="0" y="196570"/>
                  </a:moveTo>
                  <a:cubicBezTo>
                    <a:pt x="12701" y="150533"/>
                    <a:pt x="84138" y="-42349"/>
                    <a:pt x="216694" y="8451"/>
                  </a:cubicBezTo>
                  <a:cubicBezTo>
                    <a:pt x="349250" y="59251"/>
                    <a:pt x="624681" y="511687"/>
                    <a:pt x="795337" y="501369"/>
                  </a:cubicBezTo>
                  <a:cubicBezTo>
                    <a:pt x="965993" y="491051"/>
                    <a:pt x="1055687" y="254513"/>
                    <a:pt x="1121569" y="77507"/>
                  </a:cubicBezTo>
                </a:path>
              </a:pathLst>
            </a:custGeom>
            <a:noFill/>
            <a:ln w="571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60" name="Flowchart: Connector 2059"/>
            <p:cNvSpPr/>
            <p:nvPr/>
          </p:nvSpPr>
          <p:spPr>
            <a:xfrm>
              <a:off x="3662681" y="3467864"/>
              <a:ext cx="270036" cy="270036"/>
            </a:xfrm>
            <a:prstGeom prst="flowChartConnector">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8" name="Group 2067"/>
          <p:cNvGrpSpPr/>
          <p:nvPr/>
        </p:nvGrpSpPr>
        <p:grpSpPr>
          <a:xfrm>
            <a:off x="2309684" y="1178700"/>
            <a:ext cx="1800240" cy="1222098"/>
            <a:chOff x="2309684" y="2682268"/>
            <a:chExt cx="1800240" cy="1222098"/>
          </a:xfrm>
        </p:grpSpPr>
        <p:sp>
          <p:nvSpPr>
            <p:cNvPr id="59" name="Rectangle 58"/>
            <p:cNvSpPr/>
            <p:nvPr/>
          </p:nvSpPr>
          <p:spPr>
            <a:xfrm>
              <a:off x="2309684" y="2682268"/>
              <a:ext cx="1800240" cy="12220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2309684" y="3571814"/>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COLOR</a:t>
              </a:r>
              <a:endParaRPr lang="en-SG" sz="2400" b="1" dirty="0">
                <a:latin typeface="+mj-lt"/>
              </a:endParaRPr>
            </a:p>
          </p:txBody>
        </p:sp>
        <p:pic>
          <p:nvPicPr>
            <p:cNvPr id="2063" name="Picture 15" descr="http://www.iconsdb.com/icons/download/white/paint-brush-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936421" flipV="1">
              <a:off x="2593772" y="2774572"/>
              <a:ext cx="970345" cy="970345"/>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Ink 11]"/>
          <p:cNvSpPr txBox="1"/>
          <p:nvPr/>
        </p:nvSpPr>
        <p:spPr>
          <a:xfrm>
            <a:off x="6656676" y="1188218"/>
            <a:ext cx="2055876" cy="4298079"/>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solidFill>
            <a:srgbClr val="C00000"/>
          </a:solidFill>
          <a:ln w="38100">
            <a:solidFill>
              <a:srgbClr val="C00000"/>
            </a:solidFill>
          </a:ln>
        </p:spPr>
        <p:txBody>
          <a:bodyPr wrap="square" rtlCol="0">
            <a:noAutofit/>
          </a:bodyPr>
          <a:lstStyle/>
          <a:p>
            <a:endParaRPr lang="en-US" sz="2400" b="1" dirty="0" smtClean="0">
              <a:solidFill>
                <a:schemeClr val="bg1"/>
              </a:solidFill>
            </a:endParaRPr>
          </a:p>
        </p:txBody>
      </p:sp>
      <p:sp>
        <p:nvSpPr>
          <p:cNvPr id="45" name="know"/>
          <p:cNvSpPr txBox="1"/>
          <p:nvPr/>
        </p:nvSpPr>
        <p:spPr>
          <a:xfrm>
            <a:off x="7645601" y="1527143"/>
            <a:ext cx="976939" cy="461665"/>
          </a:xfrm>
          <a:prstGeom prst="rect">
            <a:avLst/>
          </a:prstGeom>
          <a:noFill/>
          <a:ln>
            <a:noFill/>
          </a:ln>
        </p:spPr>
        <p:txBody>
          <a:bodyPr wrap="square" rtlCol="0">
            <a:spAutoFit/>
          </a:bodyPr>
          <a:lstStyle/>
          <a:p>
            <a:r>
              <a:rPr lang="en-US" sz="2400" b="1" dirty="0" smtClean="0">
                <a:solidFill>
                  <a:schemeClr val="bg1"/>
                </a:solidFill>
              </a:rPr>
              <a:t>know</a:t>
            </a:r>
          </a:p>
        </p:txBody>
      </p:sp>
      <p:sp>
        <p:nvSpPr>
          <p:cNvPr id="46" name="believe"/>
          <p:cNvSpPr txBox="1"/>
          <p:nvPr/>
        </p:nvSpPr>
        <p:spPr>
          <a:xfrm>
            <a:off x="7403340" y="3057347"/>
            <a:ext cx="1219200" cy="461665"/>
          </a:xfrm>
          <a:prstGeom prst="rect">
            <a:avLst/>
          </a:prstGeom>
          <a:noFill/>
          <a:ln>
            <a:noFill/>
          </a:ln>
        </p:spPr>
        <p:txBody>
          <a:bodyPr wrap="square" rtlCol="0">
            <a:spAutoFit/>
          </a:bodyPr>
          <a:lstStyle/>
          <a:p>
            <a:r>
              <a:rPr lang="en-US" sz="2400" b="1" dirty="0" smtClean="0">
                <a:solidFill>
                  <a:schemeClr val="bg1"/>
                </a:solidFill>
              </a:rPr>
              <a:t>believe</a:t>
            </a:r>
          </a:p>
        </p:txBody>
      </p:sp>
      <p:sp>
        <p:nvSpPr>
          <p:cNvPr id="47" name="do"/>
          <p:cNvSpPr txBox="1"/>
          <p:nvPr/>
        </p:nvSpPr>
        <p:spPr>
          <a:xfrm>
            <a:off x="8012940" y="4407527"/>
            <a:ext cx="609600" cy="461665"/>
          </a:xfrm>
          <a:prstGeom prst="rect">
            <a:avLst/>
          </a:prstGeom>
          <a:noFill/>
          <a:ln>
            <a:noFill/>
          </a:ln>
        </p:spPr>
        <p:txBody>
          <a:bodyPr wrap="square" rtlCol="0">
            <a:spAutoFit/>
          </a:bodyPr>
          <a:lstStyle/>
          <a:p>
            <a:r>
              <a:rPr lang="en-US" sz="2400" b="1" dirty="0" smtClean="0">
                <a:solidFill>
                  <a:schemeClr val="bg1"/>
                </a:solidFill>
              </a:rPr>
              <a:t>do</a:t>
            </a:r>
            <a:endParaRPr lang="en-SG" sz="2400" b="1" dirty="0">
              <a:solidFill>
                <a:schemeClr val="bg1"/>
              </a:solidFill>
            </a:endParaRPr>
          </a:p>
        </p:txBody>
      </p:sp>
    </p:spTree>
    <p:extLst>
      <p:ext uri="{BB962C8B-B14F-4D97-AF65-F5344CB8AC3E}">
        <p14:creationId xmlns:p14="http://schemas.microsoft.com/office/powerpoint/2010/main" val="334153592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5018" y="4096433"/>
            <a:ext cx="2687782" cy="646331"/>
          </a:xfrm>
          <a:prstGeom prst="rect">
            <a:avLst/>
          </a:prstGeom>
          <a:noFill/>
        </p:spPr>
        <p:txBody>
          <a:bodyPr wrap="square" rtlCol="0">
            <a:spAutoFit/>
          </a:bodyPr>
          <a:lstStyle/>
          <a:p>
            <a:pPr algn="ctr"/>
            <a:r>
              <a:rPr lang="en-US" b="1" dirty="0" smtClean="0">
                <a:solidFill>
                  <a:srgbClr val="C00000"/>
                </a:solidFill>
              </a:rPr>
              <a:t>Death-by-bullet-point</a:t>
            </a:r>
            <a:r>
              <a:rPr lang="en-US" dirty="0" smtClean="0"/>
              <a:t> approach</a:t>
            </a:r>
            <a:endParaRPr lang="en-SG" dirty="0"/>
          </a:p>
        </p:txBody>
      </p:sp>
      <p:pic>
        <p:nvPicPr>
          <p:cNvPr id="6" name="Picture 2"/>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399" t="2794" r="52820"/>
          <a:stretch/>
        </p:blipFill>
        <p:spPr bwMode="auto">
          <a:xfrm>
            <a:off x="665018" y="1440874"/>
            <a:ext cx="2456873" cy="241049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1978" t="2883" r="1894"/>
          <a:stretch/>
        </p:blipFill>
        <p:spPr bwMode="auto">
          <a:xfrm>
            <a:off x="3505200" y="1440874"/>
            <a:ext cx="2530765" cy="240827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692236" y="4096433"/>
            <a:ext cx="2156691" cy="646331"/>
          </a:xfrm>
          <a:prstGeom prst="rect">
            <a:avLst/>
          </a:prstGeom>
          <a:noFill/>
        </p:spPr>
        <p:txBody>
          <a:bodyPr wrap="square" rtlCol="0">
            <a:spAutoFit/>
          </a:bodyPr>
          <a:lstStyle/>
          <a:p>
            <a:pPr algn="ctr"/>
            <a:r>
              <a:rPr lang="en-US" b="1" dirty="0" smtClean="0">
                <a:solidFill>
                  <a:srgbClr val="0070C0"/>
                </a:solidFill>
              </a:rPr>
              <a:t>Picture postcard</a:t>
            </a:r>
            <a:r>
              <a:rPr lang="en-US" dirty="0" smtClean="0">
                <a:solidFill>
                  <a:srgbClr val="0070C0"/>
                </a:solidFill>
              </a:rPr>
              <a:t> </a:t>
            </a:r>
            <a:br>
              <a:rPr lang="en-US" dirty="0" smtClean="0">
                <a:solidFill>
                  <a:srgbClr val="0070C0"/>
                </a:solidFill>
              </a:rPr>
            </a:br>
            <a:r>
              <a:rPr lang="en-US" dirty="0" smtClean="0"/>
              <a:t>approach</a:t>
            </a:r>
            <a:endParaRPr lang="en-SG" dirty="0"/>
          </a:p>
        </p:txBody>
      </p:sp>
      <p:pic>
        <p:nvPicPr>
          <p:cNvPr id="23554" name="Picture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6999" y="1676399"/>
            <a:ext cx="2510681" cy="18830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PTZoomInShape20140614171921526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6999" y="1676399"/>
            <a:ext cx="2510681" cy="1883011"/>
          </a:xfrm>
          <a:prstGeom prst="rect">
            <a:avLst/>
          </a:prstGeom>
          <a:noFill/>
          <a:ln w="38100">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PTZoomInShape201406141719588874" hidden="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6999" y="1676399"/>
            <a:ext cx="2510681" cy="1883011"/>
          </a:xfrm>
          <a:prstGeom prst="rect">
            <a:avLst/>
          </a:prstGeom>
          <a:noFill/>
          <a:ln w="38100">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PTZoomInShape201406141724485904" hidden="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6999" y="1676399"/>
            <a:ext cx="2510681" cy="1883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PTZoomInShape20140614172530763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6999" y="1676399"/>
            <a:ext cx="2510681" cy="1883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07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559"/>
                                        </p:tgtEl>
                                        <p:attrNameLst>
                                          <p:attrName>style.visibility</p:attrName>
                                        </p:attrNameLst>
                                      </p:cBhvr>
                                      <p:to>
                                        <p:strVal val="visible"/>
                                      </p:to>
                                    </p:set>
                                    <p:animEffect transition="in" filter="fade">
                                      <p:cBhvr>
                                        <p:cTn id="15"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name="PPTLabsZoomIn201406141725307664">
    <p:spTree>
      <p:nvGrpSpPr>
        <p:cNvPr id="1" name=""/>
        <p:cNvGrpSpPr/>
        <p:nvPr/>
      </p:nvGrpSpPr>
      <p:grpSpPr>
        <a:xfrm>
          <a:off x="0" y="0"/>
          <a:ext cx="0" cy="0"/>
          <a:chOff x="0" y="0"/>
          <a:chExt cx="0" cy="0"/>
        </a:xfrm>
      </p:grpSpPr>
      <p:pic>
        <p:nvPicPr>
          <p:cNvPr id="286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PIndicator20140614172530836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580828167"/>
      </p:ext>
    </p:extLst>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42" presetClass="path" presetSubtype="0" fill="hold" nodeType="withEffect">
                                  <p:stCondLst>
                                    <p:cond delay="0"/>
                                  </p:stCondLst>
                                  <p:childTnLst>
                                    <p:animMotion origin="layout" path="M 0 0 C -0.6293789 0.2153719 -0.6293789 0.2153719 -1.258758 0.4307439 E" pathEditMode="relative" ptsTypes="">
                                      <p:cBhvr>
                                        <p:cTn id="10" dur="500" fill="hold"/>
                                        <p:tgtEl>
                                          <p:spTgt spid="28674"/>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500" fill="hold"/>
                                        <p:tgtEl>
                                          <p:spTgt spid="28674"/>
                                        </p:tgtEl>
                                      </p:cBhvr>
                                      <p:by x="364204" y="364204"/>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323528" y="5962729"/>
            <a:ext cx="8424936" cy="78554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3" name="Rounded Rectangle 62"/>
          <p:cNvSpPr/>
          <p:nvPr/>
        </p:nvSpPr>
        <p:spPr>
          <a:xfrm>
            <a:off x="2483768" y="116632"/>
            <a:ext cx="6264696" cy="2929605"/>
          </a:xfrm>
          <a:custGeom>
            <a:avLst/>
            <a:gdLst/>
            <a:ahLst/>
            <a:cxnLst/>
            <a:rect l="l" t="t" r="r" b="b"/>
            <a:pathLst>
              <a:path w="6264696" h="2929605">
                <a:moveTo>
                  <a:pt x="167963" y="0"/>
                </a:moveTo>
                <a:lnTo>
                  <a:pt x="6096733" y="0"/>
                </a:lnTo>
                <a:cubicBezTo>
                  <a:pt x="6189496" y="0"/>
                  <a:pt x="6264696" y="75200"/>
                  <a:pt x="6264696" y="167963"/>
                </a:cubicBezTo>
                <a:lnTo>
                  <a:pt x="6264696" y="1190831"/>
                </a:lnTo>
                <a:lnTo>
                  <a:pt x="6264696" y="1560229"/>
                </a:lnTo>
                <a:lnTo>
                  <a:pt x="6264696" y="2781340"/>
                </a:lnTo>
                <a:cubicBezTo>
                  <a:pt x="6264696" y="2863224"/>
                  <a:pt x="6198315" y="2929605"/>
                  <a:pt x="6116431" y="2929605"/>
                </a:cubicBezTo>
                <a:lnTo>
                  <a:pt x="4468745" y="2929605"/>
                </a:lnTo>
                <a:cubicBezTo>
                  <a:pt x="4386861" y="2929605"/>
                  <a:pt x="4320480" y="2863224"/>
                  <a:pt x="4320480" y="2781340"/>
                </a:cubicBezTo>
                <a:lnTo>
                  <a:pt x="4320480" y="1728192"/>
                </a:lnTo>
                <a:lnTo>
                  <a:pt x="167963" y="1728192"/>
                </a:lnTo>
                <a:cubicBezTo>
                  <a:pt x="75200" y="1728192"/>
                  <a:pt x="0" y="1652992"/>
                  <a:pt x="0" y="1560229"/>
                </a:cubicBezTo>
                <a:lnTo>
                  <a:pt x="0" y="167963"/>
                </a:lnTo>
                <a:cubicBezTo>
                  <a:pt x="0" y="75200"/>
                  <a:pt x="75200" y="0"/>
                  <a:pt x="1679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2" name="Rounded Rectangle 61"/>
          <p:cNvSpPr/>
          <p:nvPr/>
        </p:nvSpPr>
        <p:spPr>
          <a:xfrm>
            <a:off x="2771800" y="3193199"/>
            <a:ext cx="5976664" cy="2612065"/>
          </a:xfrm>
          <a:custGeom>
            <a:avLst/>
            <a:gdLst/>
            <a:ahLst/>
            <a:cxnLst/>
            <a:rect l="l" t="t" r="r" b="b"/>
            <a:pathLst>
              <a:path w="5976664" h="2818184">
                <a:moveTo>
                  <a:pt x="4210720" y="0"/>
                </a:moveTo>
                <a:lnTo>
                  <a:pt x="5795084" y="0"/>
                </a:lnTo>
                <a:cubicBezTo>
                  <a:pt x="5893541" y="0"/>
                  <a:pt x="5973356" y="79815"/>
                  <a:pt x="5973356" y="178272"/>
                </a:cubicBezTo>
                <a:lnTo>
                  <a:pt x="5973356" y="1232341"/>
                </a:lnTo>
                <a:cubicBezTo>
                  <a:pt x="5976372" y="1237555"/>
                  <a:pt x="5976664" y="1243107"/>
                  <a:pt x="5976664" y="1248726"/>
                </a:cubicBezTo>
                <a:lnTo>
                  <a:pt x="5976664" y="2659450"/>
                </a:lnTo>
                <a:cubicBezTo>
                  <a:pt x="5976664" y="2747116"/>
                  <a:pt x="5905596" y="2818184"/>
                  <a:pt x="5817930" y="2818184"/>
                </a:cubicBezTo>
                <a:lnTo>
                  <a:pt x="5795084" y="2818184"/>
                </a:lnTo>
                <a:lnTo>
                  <a:pt x="4210720" y="2818184"/>
                </a:lnTo>
                <a:lnTo>
                  <a:pt x="158734" y="2818184"/>
                </a:lnTo>
                <a:cubicBezTo>
                  <a:pt x="71068" y="2818184"/>
                  <a:pt x="0" y="2747116"/>
                  <a:pt x="0" y="2659450"/>
                </a:cubicBezTo>
                <a:lnTo>
                  <a:pt x="0" y="1248726"/>
                </a:lnTo>
                <a:cubicBezTo>
                  <a:pt x="0" y="1161060"/>
                  <a:pt x="71068" y="1089992"/>
                  <a:pt x="158734" y="1089992"/>
                </a:cubicBezTo>
                <a:lnTo>
                  <a:pt x="4032448" y="1089992"/>
                </a:lnTo>
                <a:lnTo>
                  <a:pt x="4032448" y="178272"/>
                </a:lnTo>
                <a:cubicBezTo>
                  <a:pt x="4032448" y="79815"/>
                  <a:pt x="4112263" y="0"/>
                  <a:pt x="42107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0" name="Rounded Rectangle 59"/>
          <p:cNvSpPr/>
          <p:nvPr/>
        </p:nvSpPr>
        <p:spPr>
          <a:xfrm>
            <a:off x="323528" y="2050976"/>
            <a:ext cx="6192688" cy="3754288"/>
          </a:xfrm>
          <a:custGeom>
            <a:avLst/>
            <a:gdLst/>
            <a:ahLst/>
            <a:cxnLst/>
            <a:rect l="l" t="t" r="r" b="b"/>
            <a:pathLst>
              <a:path w="6192688" h="4075151">
                <a:moveTo>
                  <a:pt x="1912654" y="0"/>
                </a:moveTo>
                <a:lnTo>
                  <a:pt x="6008226" y="0"/>
                </a:lnTo>
                <a:cubicBezTo>
                  <a:pt x="6110102" y="0"/>
                  <a:pt x="6192688" y="82586"/>
                  <a:pt x="6192688" y="184462"/>
                </a:cubicBezTo>
                <a:lnTo>
                  <a:pt x="6192688" y="1853113"/>
                </a:lnTo>
                <a:cubicBezTo>
                  <a:pt x="6192688" y="1954989"/>
                  <a:pt x="6110102" y="2037575"/>
                  <a:pt x="6008226" y="2037575"/>
                </a:cubicBezTo>
                <a:lnTo>
                  <a:pt x="1975374" y="2037575"/>
                </a:lnTo>
                <a:lnTo>
                  <a:pt x="1975374" y="3872004"/>
                </a:lnTo>
                <a:cubicBezTo>
                  <a:pt x="1975374" y="3984199"/>
                  <a:pt x="1892797" y="4075151"/>
                  <a:pt x="1790933" y="4075151"/>
                </a:cubicBezTo>
                <a:lnTo>
                  <a:pt x="184441" y="4075151"/>
                </a:lnTo>
                <a:cubicBezTo>
                  <a:pt x="82577" y="4075151"/>
                  <a:pt x="0" y="3984199"/>
                  <a:pt x="0" y="3872004"/>
                </a:cubicBezTo>
                <a:lnTo>
                  <a:pt x="0" y="203148"/>
                </a:lnTo>
                <a:cubicBezTo>
                  <a:pt x="0" y="90953"/>
                  <a:pt x="82577" y="1"/>
                  <a:pt x="184441" y="1"/>
                </a:cubicBezTo>
                <a:lnTo>
                  <a:pt x="615915" y="1"/>
                </a:lnTo>
                <a:lnTo>
                  <a:pt x="1790933" y="1"/>
                </a:lnTo>
                <a:lnTo>
                  <a:pt x="1912644" y="1"/>
                </a:lnTo>
                <a:cubicBezTo>
                  <a:pt x="1912647" y="0"/>
                  <a:pt x="1912651" y="0"/>
                  <a:pt x="19126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4" name="[Rounded Rectangle 3]"/>
          <p:cNvSpPr/>
          <p:nvPr/>
        </p:nvSpPr>
        <p:spPr>
          <a:xfrm>
            <a:off x="611560" y="2627040"/>
            <a:ext cx="1368152"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&lt;same code&gt;</a:t>
            </a:r>
          </a:p>
          <a:p>
            <a:pPr algn="ctr"/>
            <a:r>
              <a:rPr lang="en-US" sz="1400" dirty="0" smtClean="0">
                <a:solidFill>
                  <a:schemeClr val="tx1"/>
                </a:solidFill>
                <a:latin typeface="Consolas" panose="020B0609020204030204" pitchFamily="49" charset="0"/>
                <a:cs typeface="Consolas" panose="020B0609020204030204" pitchFamily="49" charset="0"/>
              </a:rPr>
              <a:t>&lt;same code&gt;</a:t>
            </a:r>
            <a:endParaRPr lang="en-SG" sz="1400" dirty="0">
              <a:solidFill>
                <a:schemeClr val="tx1"/>
              </a:solidFill>
              <a:latin typeface="Consolas" panose="020B0609020204030204" pitchFamily="49" charset="0"/>
              <a:cs typeface="Consolas" panose="020B0609020204030204" pitchFamily="49" charset="0"/>
            </a:endParaRPr>
          </a:p>
        </p:txBody>
      </p:sp>
      <p:sp>
        <p:nvSpPr>
          <p:cNvPr id="5" name="[TextBox 4]"/>
          <p:cNvSpPr txBox="1"/>
          <p:nvPr/>
        </p:nvSpPr>
        <p:spPr>
          <a:xfrm>
            <a:off x="539552" y="2050976"/>
            <a:ext cx="2016224" cy="523220"/>
          </a:xfrm>
          <a:prstGeom prst="rect">
            <a:avLst/>
          </a:prstGeom>
          <a:noFill/>
        </p:spPr>
        <p:txBody>
          <a:bodyPr wrap="square" rtlCol="0">
            <a:spAutoFit/>
          </a:bodyPr>
          <a:lstStyle/>
          <a:p>
            <a:r>
              <a:rPr lang="en-US" sz="1400" b="1" dirty="0" smtClean="0"/>
              <a:t>Problem: code duplication in Web apps</a:t>
            </a:r>
            <a:endParaRPr lang="en-SG" sz="1400" b="1" dirty="0"/>
          </a:p>
        </p:txBody>
      </p:sp>
      <p:sp>
        <p:nvSpPr>
          <p:cNvPr id="6" name="Rounded Rectangle 5"/>
          <p:cNvSpPr/>
          <p:nvPr/>
        </p:nvSpPr>
        <p:spPr>
          <a:xfrm>
            <a:off x="3275855" y="2627040"/>
            <a:ext cx="2016225" cy="1080120"/>
          </a:xfrm>
          <a:prstGeom prst="roundRect">
            <a:avLst>
              <a:gd name="adj" fmla="val 95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Font typeface="+mj-lt"/>
              <a:buAutoNum type="alphaLcPeriod"/>
            </a:pPr>
            <a:r>
              <a:rPr lang="en-US" sz="1400" dirty="0" smtClean="0">
                <a:solidFill>
                  <a:schemeClr val="tx1"/>
                </a:solidFill>
                <a:cs typeface="Consolas" panose="020B0609020204030204" pitchFamily="49" charset="0"/>
              </a:rPr>
              <a:t>Lower maintainability</a:t>
            </a:r>
            <a:endParaRPr lang="en-SG" sz="1400" dirty="0" smtClean="0">
              <a:solidFill>
                <a:schemeClr val="tx1"/>
              </a:solidFill>
              <a:cs typeface="Consolas" panose="020B0609020204030204" pitchFamily="49" charset="0"/>
            </a:endParaRPr>
          </a:p>
          <a:p>
            <a:pPr marL="176213" indent="-176213">
              <a:buFont typeface="+mj-lt"/>
              <a:buAutoNum type="alphaLcPeriod"/>
            </a:pPr>
            <a:r>
              <a:rPr lang="en-US" sz="1400" dirty="0" smtClean="0">
                <a:solidFill>
                  <a:schemeClr val="tx1"/>
                </a:solidFill>
                <a:cs typeface="Consolas" panose="020B0609020204030204" pitchFamily="49" charset="0"/>
              </a:rPr>
              <a:t>Lower readability</a:t>
            </a:r>
          </a:p>
          <a:p>
            <a:pPr marL="176213" indent="-176213">
              <a:buFont typeface="+mj-lt"/>
              <a:buAutoNum type="alphaLcPeriod"/>
            </a:pPr>
            <a:r>
              <a:rPr lang="en-US" sz="1400" dirty="0" smtClean="0">
                <a:solidFill>
                  <a:schemeClr val="tx1"/>
                </a:solidFill>
                <a:cs typeface="Consolas" panose="020B0609020204030204" pitchFamily="49" charset="0"/>
              </a:rPr>
              <a:t>More bugs</a:t>
            </a:r>
          </a:p>
          <a:p>
            <a:pPr marL="176213" indent="-176213">
              <a:buFont typeface="+mj-lt"/>
              <a:buAutoNum type="alphaLcPeriod"/>
            </a:pPr>
            <a:r>
              <a:rPr lang="en-US" sz="1400" dirty="0" smtClean="0">
                <a:solidFill>
                  <a:schemeClr val="tx1"/>
                </a:solidFill>
                <a:cs typeface="Consolas" panose="020B0609020204030204" pitchFamily="49" charset="0"/>
              </a:rPr>
              <a:t>Slower performance</a:t>
            </a:r>
          </a:p>
        </p:txBody>
      </p:sp>
      <p:sp>
        <p:nvSpPr>
          <p:cNvPr id="7" name="[TextBox 6]"/>
          <p:cNvSpPr txBox="1"/>
          <p:nvPr/>
        </p:nvSpPr>
        <p:spPr>
          <a:xfrm>
            <a:off x="3635896" y="2175247"/>
            <a:ext cx="1440160" cy="307777"/>
          </a:xfrm>
          <a:prstGeom prst="rect">
            <a:avLst/>
          </a:prstGeom>
          <a:noFill/>
        </p:spPr>
        <p:txBody>
          <a:bodyPr wrap="square" rtlCol="0">
            <a:spAutoFit/>
          </a:bodyPr>
          <a:lstStyle/>
          <a:p>
            <a:r>
              <a:rPr lang="en-US" sz="1400" b="1" dirty="0" smtClean="0"/>
              <a:t>Negative effects</a:t>
            </a:r>
            <a:endParaRPr lang="en-SG" sz="1400" b="1" dirty="0"/>
          </a:p>
        </p:txBody>
      </p:sp>
      <p:sp>
        <p:nvSpPr>
          <p:cNvPr id="8" name="[Smiley Face 7]"/>
          <p:cNvSpPr/>
          <p:nvPr/>
        </p:nvSpPr>
        <p:spPr>
          <a:xfrm>
            <a:off x="3328119" y="2167082"/>
            <a:ext cx="307777" cy="307777"/>
          </a:xfrm>
          <a:prstGeom prst="smileyFace">
            <a:avLst>
              <a:gd name="adj" fmla="val -4653"/>
            </a:avLst>
          </a:prstGeom>
          <a:no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10" name="Rounded Rectangle 9"/>
          <p:cNvSpPr/>
          <p:nvPr/>
        </p:nvSpPr>
        <p:spPr>
          <a:xfrm>
            <a:off x="2843808" y="577940"/>
            <a:ext cx="1368152" cy="4574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meta-program</a:t>
            </a:r>
            <a:endParaRPr lang="en-SG" sz="1400" dirty="0">
              <a:solidFill>
                <a:schemeClr val="tx1"/>
              </a:solidFill>
              <a:latin typeface="Consolas" panose="020B0609020204030204" pitchFamily="49" charset="0"/>
              <a:cs typeface="Consolas" panose="020B0609020204030204" pitchFamily="49" charset="0"/>
            </a:endParaRPr>
          </a:p>
        </p:txBody>
      </p:sp>
      <p:sp>
        <p:nvSpPr>
          <p:cNvPr id="11" name="TextBox 10"/>
          <p:cNvSpPr txBox="1"/>
          <p:nvPr/>
        </p:nvSpPr>
        <p:spPr>
          <a:xfrm>
            <a:off x="2846047" y="188640"/>
            <a:ext cx="2592288" cy="307777"/>
          </a:xfrm>
          <a:prstGeom prst="rect">
            <a:avLst/>
          </a:prstGeom>
          <a:noFill/>
        </p:spPr>
        <p:txBody>
          <a:bodyPr wrap="square" rtlCol="0">
            <a:spAutoFit/>
          </a:bodyPr>
          <a:lstStyle/>
          <a:p>
            <a:r>
              <a:rPr lang="en-US" sz="1400" b="1" dirty="0" smtClean="0"/>
              <a:t>Solution 1: meta-programming</a:t>
            </a:r>
            <a:endParaRPr lang="en-SG" sz="1400" b="1" dirty="0"/>
          </a:p>
        </p:txBody>
      </p:sp>
      <p:sp>
        <p:nvSpPr>
          <p:cNvPr id="12" name="Rounded Rectangle 11"/>
          <p:cNvSpPr/>
          <p:nvPr/>
        </p:nvSpPr>
        <p:spPr>
          <a:xfrm>
            <a:off x="4430147" y="553431"/>
            <a:ext cx="1368152"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&lt;same code&gt;</a:t>
            </a:r>
          </a:p>
          <a:p>
            <a:pPr algn="ctr"/>
            <a:r>
              <a:rPr lang="en-US" sz="1400" dirty="0" smtClean="0">
                <a:solidFill>
                  <a:schemeClr val="tx1"/>
                </a:solidFill>
                <a:latin typeface="Consolas" panose="020B0609020204030204" pitchFamily="49" charset="0"/>
                <a:cs typeface="Consolas" panose="020B0609020204030204" pitchFamily="49" charset="0"/>
              </a:rPr>
              <a:t>&lt;same code&gt;</a:t>
            </a:r>
            <a:endParaRPr lang="en-SG" sz="1400" dirty="0">
              <a:solidFill>
                <a:schemeClr val="tx1"/>
              </a:solidFill>
              <a:latin typeface="Consolas" panose="020B0609020204030204" pitchFamily="49" charset="0"/>
              <a:cs typeface="Consolas" panose="020B0609020204030204" pitchFamily="49" charset="0"/>
            </a:endParaRPr>
          </a:p>
        </p:txBody>
      </p:sp>
      <p:sp>
        <p:nvSpPr>
          <p:cNvPr id="14" name="Rectangle 13"/>
          <p:cNvSpPr/>
          <p:nvPr/>
        </p:nvSpPr>
        <p:spPr>
          <a:xfrm>
            <a:off x="5745746" y="2771056"/>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15" name="Freeform 14"/>
          <p:cNvSpPr/>
          <p:nvPr/>
        </p:nvSpPr>
        <p:spPr>
          <a:xfrm>
            <a:off x="5774321" y="2774677"/>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8" name="Rectangle 17"/>
          <p:cNvSpPr/>
          <p:nvPr/>
        </p:nvSpPr>
        <p:spPr>
          <a:xfrm>
            <a:off x="5745746" y="2992610"/>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19" name="Freeform 18"/>
          <p:cNvSpPr/>
          <p:nvPr/>
        </p:nvSpPr>
        <p:spPr>
          <a:xfrm>
            <a:off x="5774321" y="2996231"/>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1" name="Rectangle 20"/>
          <p:cNvSpPr/>
          <p:nvPr/>
        </p:nvSpPr>
        <p:spPr>
          <a:xfrm>
            <a:off x="5745746" y="3214164"/>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22" name="Freeform 21"/>
          <p:cNvSpPr/>
          <p:nvPr/>
        </p:nvSpPr>
        <p:spPr>
          <a:xfrm>
            <a:off x="5774321" y="3217785"/>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4" name="Rectangle 23"/>
          <p:cNvSpPr/>
          <p:nvPr/>
        </p:nvSpPr>
        <p:spPr>
          <a:xfrm>
            <a:off x="5745746" y="3435718"/>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25" name="Freeform 24"/>
          <p:cNvSpPr/>
          <p:nvPr/>
        </p:nvSpPr>
        <p:spPr>
          <a:xfrm>
            <a:off x="5774321" y="3439339"/>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8" name="Rounded Rectangle 27"/>
          <p:cNvSpPr/>
          <p:nvPr/>
        </p:nvSpPr>
        <p:spPr>
          <a:xfrm>
            <a:off x="4696680" y="5219327"/>
            <a:ext cx="1368152"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&lt;same code&gt;</a:t>
            </a:r>
            <a:endParaRPr lang="en-SG" sz="1400" dirty="0">
              <a:solidFill>
                <a:schemeClr val="tx1"/>
              </a:solidFill>
              <a:latin typeface="Consolas" panose="020B0609020204030204" pitchFamily="49" charset="0"/>
              <a:cs typeface="Consolas" panose="020B0609020204030204" pitchFamily="49" charset="0"/>
            </a:endParaRPr>
          </a:p>
        </p:txBody>
      </p:sp>
      <p:sp>
        <p:nvSpPr>
          <p:cNvPr id="29" name="TextBox 28"/>
          <p:cNvSpPr txBox="1"/>
          <p:nvPr/>
        </p:nvSpPr>
        <p:spPr>
          <a:xfrm>
            <a:off x="2915892" y="4566505"/>
            <a:ext cx="2592288" cy="307777"/>
          </a:xfrm>
          <a:prstGeom prst="rect">
            <a:avLst/>
          </a:prstGeom>
          <a:noFill/>
        </p:spPr>
        <p:txBody>
          <a:bodyPr wrap="square" rtlCol="0">
            <a:spAutoFit/>
          </a:bodyPr>
          <a:lstStyle/>
          <a:p>
            <a:r>
              <a:rPr lang="en-US" sz="1400" b="1" dirty="0" smtClean="0"/>
              <a:t>Solution 2: auto-removal</a:t>
            </a:r>
            <a:endParaRPr lang="en-SG" sz="1400" b="1" dirty="0"/>
          </a:p>
        </p:txBody>
      </p:sp>
      <p:sp>
        <p:nvSpPr>
          <p:cNvPr id="30" name="Rounded Rectangle 29"/>
          <p:cNvSpPr/>
          <p:nvPr/>
        </p:nvSpPr>
        <p:spPr>
          <a:xfrm>
            <a:off x="3059832" y="4931296"/>
            <a:ext cx="1368152"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&lt;same code&gt;</a:t>
            </a:r>
          </a:p>
          <a:p>
            <a:pPr algn="ctr"/>
            <a:r>
              <a:rPr lang="en-US" sz="1400" dirty="0" smtClean="0">
                <a:solidFill>
                  <a:schemeClr val="tx1"/>
                </a:solidFill>
                <a:latin typeface="Consolas" panose="020B0609020204030204" pitchFamily="49" charset="0"/>
                <a:cs typeface="Consolas" panose="020B0609020204030204" pitchFamily="49" charset="0"/>
              </a:rPr>
              <a:t>----------</a:t>
            </a:r>
            <a:endParaRPr lang="en-SG" sz="1400" dirty="0">
              <a:solidFill>
                <a:schemeClr val="tx1"/>
              </a:solidFill>
              <a:latin typeface="Consolas" panose="020B0609020204030204" pitchFamily="49" charset="0"/>
              <a:cs typeface="Consolas" panose="020B0609020204030204" pitchFamily="49" charset="0"/>
            </a:endParaRPr>
          </a:p>
        </p:txBody>
      </p:sp>
      <p:sp>
        <p:nvSpPr>
          <p:cNvPr id="31" name="Rectangle 30"/>
          <p:cNvSpPr/>
          <p:nvPr/>
        </p:nvSpPr>
        <p:spPr>
          <a:xfrm>
            <a:off x="3248147" y="5225628"/>
            <a:ext cx="1008112" cy="18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3" name="Rectangle 32"/>
          <p:cNvSpPr/>
          <p:nvPr/>
        </p:nvSpPr>
        <p:spPr>
          <a:xfrm>
            <a:off x="6181700" y="2792473"/>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34" name="Freeform 33"/>
          <p:cNvSpPr/>
          <p:nvPr/>
        </p:nvSpPr>
        <p:spPr>
          <a:xfrm>
            <a:off x="6210275" y="2796094"/>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6" name="Rectangle 35"/>
          <p:cNvSpPr/>
          <p:nvPr/>
        </p:nvSpPr>
        <p:spPr>
          <a:xfrm>
            <a:off x="6181700" y="3014027"/>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39" name="Rectangle 38"/>
          <p:cNvSpPr/>
          <p:nvPr/>
        </p:nvSpPr>
        <p:spPr>
          <a:xfrm>
            <a:off x="6181700" y="3235581"/>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40" name="Freeform 39"/>
          <p:cNvSpPr/>
          <p:nvPr/>
        </p:nvSpPr>
        <p:spPr>
          <a:xfrm>
            <a:off x="6210275" y="3239202"/>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42" name="Rectangle 41"/>
          <p:cNvSpPr/>
          <p:nvPr/>
        </p:nvSpPr>
        <p:spPr>
          <a:xfrm>
            <a:off x="6181700" y="3457135"/>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45" name="Cube 44"/>
          <p:cNvSpPr/>
          <p:nvPr/>
        </p:nvSpPr>
        <p:spPr>
          <a:xfrm>
            <a:off x="7020272" y="963419"/>
            <a:ext cx="1584176" cy="821688"/>
          </a:xfrm>
          <a:prstGeom prst="cub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Measurement method/tool</a:t>
            </a:r>
            <a:endParaRPr lang="en-SG" sz="1400" dirty="0">
              <a:solidFill>
                <a:schemeClr val="tx1"/>
              </a:solidFill>
              <a:latin typeface="Consolas" panose="020B0609020204030204" pitchFamily="49" charset="0"/>
              <a:cs typeface="Consolas" panose="020B0609020204030204" pitchFamily="49" charset="0"/>
            </a:endParaRPr>
          </a:p>
        </p:txBody>
      </p:sp>
      <p:sp>
        <p:nvSpPr>
          <p:cNvPr id="46" name="16-Point Star 45"/>
          <p:cNvSpPr/>
          <p:nvPr/>
        </p:nvSpPr>
        <p:spPr>
          <a:xfrm>
            <a:off x="7092280" y="423745"/>
            <a:ext cx="1440160" cy="466502"/>
          </a:xfrm>
          <a:prstGeom prst="star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NEW!</a:t>
            </a:r>
            <a:endParaRPr lang="en-SG" sz="1400" dirty="0">
              <a:solidFill>
                <a:schemeClr val="tx1"/>
              </a:solidFill>
              <a:latin typeface="Consolas" panose="020B0609020204030204" pitchFamily="49" charset="0"/>
              <a:cs typeface="Consolas" panose="020B0609020204030204" pitchFamily="49" charset="0"/>
            </a:endParaRPr>
          </a:p>
        </p:txBody>
      </p:sp>
      <p:sp>
        <p:nvSpPr>
          <p:cNvPr id="48" name="Folded Corner 47"/>
          <p:cNvSpPr/>
          <p:nvPr/>
        </p:nvSpPr>
        <p:spPr>
          <a:xfrm>
            <a:off x="7020272" y="2348880"/>
            <a:ext cx="1368152" cy="552438"/>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Consolas" panose="020B0609020204030204" pitchFamily="49" charset="0"/>
                <a:cs typeface="Consolas" panose="020B0609020204030204" pitchFamily="49" charset="0"/>
              </a:rPr>
              <a:t>Size</a:t>
            </a:r>
            <a:r>
              <a:rPr lang="en-US" sz="1400" dirty="0">
                <a:solidFill>
                  <a:schemeClr val="tx1"/>
                </a:solidFill>
                <a:latin typeface="Consolas" panose="020B0609020204030204" pitchFamily="49" charset="0"/>
                <a:cs typeface="Consolas" panose="020B0609020204030204" pitchFamily="49" charset="0"/>
              </a:rPr>
              <a:t>: </a:t>
            </a:r>
            <a:r>
              <a:rPr lang="en-US" sz="1400" dirty="0" smtClean="0">
                <a:solidFill>
                  <a:schemeClr val="tx1"/>
                </a:solidFill>
                <a:latin typeface="Consolas" panose="020B0609020204030204" pitchFamily="49" charset="0"/>
                <a:cs typeface="Consolas" panose="020B0609020204030204" pitchFamily="49" charset="0"/>
              </a:rPr>
              <a:t> 4</a:t>
            </a:r>
            <a:r>
              <a:rPr lang="en-US" sz="1400" dirty="0">
                <a:solidFill>
                  <a:schemeClr val="tx1"/>
                </a:solidFill>
                <a:latin typeface="Consolas" panose="020B0609020204030204" pitchFamily="49" charset="0"/>
                <a:cs typeface="Consolas" panose="020B0609020204030204" pitchFamily="49" charset="0"/>
              </a:rPr>
              <a:t>% ↓</a:t>
            </a:r>
          </a:p>
          <a:p>
            <a:r>
              <a:rPr lang="en-US" sz="1400" b="1" dirty="0">
                <a:solidFill>
                  <a:schemeClr val="tx1"/>
                </a:solidFill>
                <a:latin typeface="Consolas" panose="020B0609020204030204" pitchFamily="49" charset="0"/>
                <a:cs typeface="Consolas" panose="020B0609020204030204" pitchFamily="49" charset="0"/>
              </a:rPr>
              <a:t>Cost</a:t>
            </a:r>
            <a:r>
              <a:rPr lang="en-US" sz="1400" dirty="0">
                <a:solidFill>
                  <a:schemeClr val="tx1"/>
                </a:solidFill>
                <a:latin typeface="Consolas" panose="020B0609020204030204" pitchFamily="49" charset="0"/>
                <a:cs typeface="Consolas" panose="020B0609020204030204" pitchFamily="49" charset="0"/>
              </a:rPr>
              <a:t>: 10</a:t>
            </a:r>
            <a:r>
              <a:rPr lang="en-US" sz="1400" dirty="0" smtClean="0">
                <a:solidFill>
                  <a:schemeClr val="tx1"/>
                </a:solidFill>
                <a:latin typeface="Consolas" panose="020B0609020204030204" pitchFamily="49" charset="0"/>
                <a:cs typeface="Consolas" panose="020B0609020204030204" pitchFamily="49" charset="0"/>
              </a:rPr>
              <a:t>% ↑</a:t>
            </a:r>
            <a:endParaRPr lang="en-SG" sz="1400" dirty="0">
              <a:solidFill>
                <a:schemeClr val="tx1"/>
              </a:solidFill>
              <a:latin typeface="Consolas" panose="020B0609020204030204" pitchFamily="49" charset="0"/>
              <a:cs typeface="Consolas" panose="020B0609020204030204" pitchFamily="49" charset="0"/>
            </a:endParaRPr>
          </a:p>
        </p:txBody>
      </p:sp>
      <p:sp>
        <p:nvSpPr>
          <p:cNvPr id="50" name="Folded Corner 49"/>
          <p:cNvSpPr/>
          <p:nvPr/>
        </p:nvSpPr>
        <p:spPr>
          <a:xfrm>
            <a:off x="7020272" y="3315795"/>
            <a:ext cx="1368152" cy="552438"/>
          </a:xfrm>
          <a:prstGeom prst="foldedCorner">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Size: ?% ↓</a:t>
            </a:r>
          </a:p>
          <a:p>
            <a:r>
              <a:rPr lang="en-US" sz="1400" dirty="0">
                <a:solidFill>
                  <a:schemeClr val="tx1"/>
                </a:solidFill>
              </a:rPr>
              <a:t>Cost: ?% ↑</a:t>
            </a:r>
            <a:endParaRPr lang="en-SG" sz="1400" dirty="0">
              <a:solidFill>
                <a:schemeClr val="tx1"/>
              </a:solidFill>
            </a:endParaRPr>
          </a:p>
        </p:txBody>
      </p:sp>
      <p:sp>
        <p:nvSpPr>
          <p:cNvPr id="51" name="Rounded Rectangle 50"/>
          <p:cNvSpPr/>
          <p:nvPr/>
        </p:nvSpPr>
        <p:spPr>
          <a:xfrm>
            <a:off x="7020272" y="4491860"/>
            <a:ext cx="1368152" cy="494184"/>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Measure</a:t>
            </a:r>
            <a:endParaRPr lang="en-SG" sz="1400" dirty="0">
              <a:solidFill>
                <a:schemeClr val="tx1"/>
              </a:solidFill>
            </a:endParaRPr>
          </a:p>
        </p:txBody>
      </p:sp>
      <p:sp>
        <p:nvSpPr>
          <p:cNvPr id="54" name="[Rounded Rectangle 3]"/>
          <p:cNvSpPr/>
          <p:nvPr/>
        </p:nvSpPr>
        <p:spPr>
          <a:xfrm>
            <a:off x="611560" y="4528374"/>
            <a:ext cx="1368152" cy="10429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buFont typeface="+mj-lt"/>
              <a:buAutoNum type="romanLcPeriod"/>
            </a:pPr>
            <a:r>
              <a:rPr lang="en-US" sz="1400" dirty="0" smtClean="0">
                <a:solidFill>
                  <a:schemeClr val="tx1"/>
                </a:solidFill>
                <a:cs typeface="Consolas" panose="020B0609020204030204" pitchFamily="49" charset="0"/>
              </a:rPr>
              <a:t>Reason 1</a:t>
            </a:r>
          </a:p>
          <a:p>
            <a:pPr marL="400050" indent="-400050">
              <a:buFont typeface="+mj-lt"/>
              <a:buAutoNum type="romanLcPeriod"/>
            </a:pPr>
            <a:r>
              <a:rPr lang="en-US" sz="1400" dirty="0" smtClean="0">
                <a:solidFill>
                  <a:schemeClr val="tx1"/>
                </a:solidFill>
                <a:cs typeface="Consolas" panose="020B0609020204030204" pitchFamily="49" charset="0"/>
              </a:rPr>
              <a:t>Reason 2</a:t>
            </a:r>
          </a:p>
          <a:p>
            <a:pPr marL="400050" indent="-400050">
              <a:buFont typeface="+mj-lt"/>
              <a:buAutoNum type="romanLcPeriod"/>
            </a:pPr>
            <a:r>
              <a:rPr lang="en-US" sz="1400" dirty="0" smtClean="0">
                <a:solidFill>
                  <a:schemeClr val="tx1"/>
                </a:solidFill>
                <a:cs typeface="Consolas" panose="020B0609020204030204" pitchFamily="49" charset="0"/>
              </a:rPr>
              <a:t>Reason 3</a:t>
            </a:r>
            <a:endParaRPr lang="en-SG" sz="1400" dirty="0">
              <a:solidFill>
                <a:schemeClr val="tx1"/>
              </a:solidFill>
              <a:cs typeface="Consolas" panose="020B0609020204030204" pitchFamily="49" charset="0"/>
            </a:endParaRPr>
          </a:p>
        </p:txBody>
      </p:sp>
      <p:sp>
        <p:nvSpPr>
          <p:cNvPr id="55" name="[TextBox 4]"/>
          <p:cNvSpPr txBox="1"/>
          <p:nvPr/>
        </p:nvSpPr>
        <p:spPr>
          <a:xfrm>
            <a:off x="539552" y="4149080"/>
            <a:ext cx="1512168" cy="307777"/>
          </a:xfrm>
          <a:prstGeom prst="rect">
            <a:avLst/>
          </a:prstGeom>
          <a:noFill/>
        </p:spPr>
        <p:txBody>
          <a:bodyPr wrap="square" rtlCol="0">
            <a:spAutoFit/>
          </a:bodyPr>
          <a:lstStyle/>
          <a:p>
            <a:r>
              <a:rPr lang="en-US" sz="1400" b="1" dirty="0" smtClean="0"/>
              <a:t>Reasons:</a:t>
            </a:r>
            <a:endParaRPr lang="en-SG" sz="1400" b="1" dirty="0"/>
          </a:p>
        </p:txBody>
      </p:sp>
      <p:sp>
        <p:nvSpPr>
          <p:cNvPr id="65" name="Rounded Rectangle 64"/>
          <p:cNvSpPr/>
          <p:nvPr/>
        </p:nvSpPr>
        <p:spPr>
          <a:xfrm>
            <a:off x="323528" y="116632"/>
            <a:ext cx="1944216" cy="1780856"/>
          </a:xfrm>
          <a:prstGeom prst="roundRect">
            <a:avLst>
              <a:gd name="adj" fmla="val 101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rPr>
              <a:t>Achievements</a:t>
            </a:r>
          </a:p>
          <a:p>
            <a:pPr algn="ctr"/>
            <a:endParaRPr lang="en-US" sz="1400" b="1" dirty="0" smtClean="0">
              <a:solidFill>
                <a:schemeClr val="tx1"/>
              </a:solidFill>
            </a:endParaRPr>
          </a:p>
          <a:p>
            <a:pPr marL="92075" indent="-92075">
              <a:buFont typeface="Arial" panose="020B0604020202020204" pitchFamily="34" charset="0"/>
              <a:buChar char="•"/>
            </a:pPr>
            <a:r>
              <a:rPr lang="en-US" sz="1200" dirty="0">
                <a:solidFill>
                  <a:schemeClr val="tx1"/>
                </a:solidFill>
              </a:rPr>
              <a:t>New tool </a:t>
            </a:r>
            <a:r>
              <a:rPr lang="en-US" sz="1200" dirty="0" smtClean="0">
                <a:solidFill>
                  <a:schemeClr val="tx1"/>
                </a:solidFill>
              </a:rPr>
              <a:t>developed.</a:t>
            </a:r>
            <a:endParaRPr lang="en-US" sz="1200" dirty="0">
              <a:solidFill>
                <a:schemeClr val="tx1"/>
              </a:solidFill>
            </a:endParaRPr>
          </a:p>
          <a:p>
            <a:pPr marL="92075" indent="-92075">
              <a:buFont typeface="Arial" panose="020B0604020202020204" pitchFamily="34" charset="0"/>
              <a:buChar char="•"/>
            </a:pPr>
            <a:r>
              <a:rPr lang="en-US" sz="1200" dirty="0" smtClean="0">
                <a:solidFill>
                  <a:schemeClr val="tx1"/>
                </a:solidFill>
              </a:rPr>
              <a:t>Code written:2.5 </a:t>
            </a:r>
            <a:r>
              <a:rPr lang="en-US" sz="1200" dirty="0" err="1" smtClean="0">
                <a:solidFill>
                  <a:schemeClr val="tx1"/>
                </a:solidFill>
              </a:rPr>
              <a:t>KLoC</a:t>
            </a:r>
            <a:endParaRPr lang="en-US" sz="1200" dirty="0" smtClean="0">
              <a:solidFill>
                <a:schemeClr val="tx1"/>
              </a:solidFill>
            </a:endParaRPr>
          </a:p>
          <a:p>
            <a:pPr marL="92075" indent="-92075">
              <a:buFont typeface="Arial" panose="020B0604020202020204" pitchFamily="34" charset="0"/>
              <a:buChar char="•"/>
            </a:pPr>
            <a:r>
              <a:rPr lang="en-US" sz="1200" dirty="0" smtClean="0">
                <a:solidFill>
                  <a:schemeClr val="tx1"/>
                </a:solidFill>
              </a:rPr>
              <a:t>Code analyzed: 100 </a:t>
            </a:r>
            <a:r>
              <a:rPr lang="en-US" sz="1200" dirty="0" err="1" smtClean="0">
                <a:solidFill>
                  <a:schemeClr val="tx1"/>
                </a:solidFill>
              </a:rPr>
              <a:t>KLoC</a:t>
            </a:r>
            <a:endParaRPr lang="en-US" sz="1200" dirty="0" smtClean="0">
              <a:solidFill>
                <a:schemeClr val="tx1"/>
              </a:solidFill>
            </a:endParaRPr>
          </a:p>
          <a:p>
            <a:pPr marL="92075" indent="-92075">
              <a:buFont typeface="Arial" panose="020B0604020202020204" pitchFamily="34" charset="0"/>
              <a:buChar char="•"/>
            </a:pPr>
            <a:r>
              <a:rPr lang="en-US" sz="1200" dirty="0" smtClean="0">
                <a:solidFill>
                  <a:schemeClr val="tx1"/>
                </a:solidFill>
              </a:rPr>
              <a:t>Apps analyzed: 25</a:t>
            </a:r>
          </a:p>
        </p:txBody>
      </p:sp>
      <p:graphicFrame>
        <p:nvGraphicFramePr>
          <p:cNvPr id="67" name="Table 66"/>
          <p:cNvGraphicFramePr>
            <a:graphicFrameLocks noGrp="1"/>
          </p:cNvGraphicFramePr>
          <p:nvPr>
            <p:extLst>
              <p:ext uri="{D42A27DB-BD31-4B8C-83A1-F6EECF244321}">
                <p14:modId xmlns:p14="http://schemas.microsoft.com/office/powerpoint/2010/main" val="3128541563"/>
              </p:ext>
            </p:extLst>
          </p:nvPr>
        </p:nvGraphicFramePr>
        <p:xfrm>
          <a:off x="420216" y="6021288"/>
          <a:ext cx="8184231" cy="202312"/>
        </p:xfrm>
        <a:graphic>
          <a:graphicData uri="http://schemas.openxmlformats.org/drawingml/2006/table">
            <a:tbl>
              <a:tblPr firstRow="1" bandRow="1">
                <a:tableStyleId>{2D5ABB26-0587-4C30-8999-92F81FD0307C}</a:tableStyleId>
              </a:tblPr>
              <a:tblGrid>
                <a:gridCol w="909359"/>
                <a:gridCol w="909359"/>
                <a:gridCol w="909359"/>
                <a:gridCol w="909359"/>
                <a:gridCol w="909359"/>
                <a:gridCol w="909359"/>
                <a:gridCol w="909359"/>
                <a:gridCol w="909359"/>
                <a:gridCol w="909359"/>
              </a:tblGrid>
              <a:tr h="202312">
                <a:tc>
                  <a:txBody>
                    <a:bodyPr/>
                    <a:lstStyle/>
                    <a:p>
                      <a:pPr algn="ctr"/>
                      <a:r>
                        <a:rPr lang="en-US" sz="1200" dirty="0" smtClean="0"/>
                        <a:t>Aug</a:t>
                      </a:r>
                      <a:endParaRPr lang="en-SG" sz="1200" b="0" dirty="0"/>
                    </a:p>
                  </a:txBody>
                  <a:tcPr marL="0" marR="0" marT="0" marB="0">
                    <a:solidFill>
                      <a:schemeClr val="bg1"/>
                    </a:solidFill>
                  </a:tcPr>
                </a:tc>
                <a:tc>
                  <a:txBody>
                    <a:bodyPr/>
                    <a:lstStyle/>
                    <a:p>
                      <a:pPr algn="ctr"/>
                      <a:r>
                        <a:rPr lang="en-US" sz="1200" dirty="0" smtClean="0"/>
                        <a:t>Sep</a:t>
                      </a:r>
                      <a:endParaRPr lang="en-SG" sz="1200" b="0" dirty="0"/>
                    </a:p>
                  </a:txBody>
                  <a:tcPr marL="0" marR="0" marT="0" marB="0">
                    <a:solidFill>
                      <a:schemeClr val="bg1"/>
                    </a:solidFill>
                  </a:tcPr>
                </a:tc>
                <a:tc>
                  <a:txBody>
                    <a:bodyPr/>
                    <a:lstStyle/>
                    <a:p>
                      <a:pPr algn="ctr"/>
                      <a:r>
                        <a:rPr lang="en-US" sz="1200" dirty="0" smtClean="0"/>
                        <a:t>Oct</a:t>
                      </a:r>
                      <a:endParaRPr lang="en-SG" sz="1200" b="0" dirty="0"/>
                    </a:p>
                  </a:txBody>
                  <a:tcPr marL="0" marR="0" marT="0" marB="0">
                    <a:solidFill>
                      <a:schemeClr val="bg1"/>
                    </a:solidFill>
                  </a:tcPr>
                </a:tc>
                <a:tc>
                  <a:txBody>
                    <a:bodyPr/>
                    <a:lstStyle/>
                    <a:p>
                      <a:pPr algn="ctr"/>
                      <a:r>
                        <a:rPr lang="en-US" sz="1200" dirty="0" smtClean="0"/>
                        <a:t>Nov</a:t>
                      </a:r>
                      <a:endParaRPr lang="en-SG" sz="1200" b="0" dirty="0"/>
                    </a:p>
                  </a:txBody>
                  <a:tcPr marL="0" marR="0" marT="0" marB="0">
                    <a:solidFill>
                      <a:schemeClr val="bg1"/>
                    </a:solidFill>
                  </a:tcPr>
                </a:tc>
                <a:tc>
                  <a:txBody>
                    <a:bodyPr/>
                    <a:lstStyle/>
                    <a:p>
                      <a:pPr algn="ctr"/>
                      <a:r>
                        <a:rPr lang="en-US" sz="1200" dirty="0" smtClean="0"/>
                        <a:t>Dec</a:t>
                      </a:r>
                      <a:endParaRPr lang="en-SG" sz="1200" b="0" dirty="0"/>
                    </a:p>
                  </a:txBody>
                  <a:tcPr marL="0" marR="0" marT="0" marB="0">
                    <a:solidFill>
                      <a:schemeClr val="bg1"/>
                    </a:solidFill>
                  </a:tcPr>
                </a:tc>
                <a:tc>
                  <a:txBody>
                    <a:bodyPr/>
                    <a:lstStyle/>
                    <a:p>
                      <a:pPr algn="ctr"/>
                      <a:r>
                        <a:rPr lang="en-US" sz="1200" dirty="0" smtClean="0"/>
                        <a:t>Jan</a:t>
                      </a:r>
                      <a:endParaRPr lang="en-SG" sz="1200" b="0" dirty="0"/>
                    </a:p>
                  </a:txBody>
                  <a:tcPr marL="0" marR="0" marT="0" marB="0">
                    <a:solidFill>
                      <a:schemeClr val="bg1"/>
                    </a:solidFill>
                  </a:tcPr>
                </a:tc>
                <a:tc>
                  <a:txBody>
                    <a:bodyPr/>
                    <a:lstStyle/>
                    <a:p>
                      <a:pPr algn="ctr"/>
                      <a:r>
                        <a:rPr lang="en-US" sz="1200" dirty="0" smtClean="0"/>
                        <a:t>Feb</a:t>
                      </a:r>
                      <a:endParaRPr lang="en-SG" sz="1200" b="0" dirty="0"/>
                    </a:p>
                  </a:txBody>
                  <a:tcPr marL="0" marR="0" marT="0" marB="0">
                    <a:solidFill>
                      <a:schemeClr val="bg1"/>
                    </a:solidFill>
                  </a:tcPr>
                </a:tc>
                <a:tc>
                  <a:txBody>
                    <a:bodyPr/>
                    <a:lstStyle/>
                    <a:p>
                      <a:pPr algn="ctr"/>
                      <a:r>
                        <a:rPr lang="en-US" sz="1200" dirty="0" smtClean="0"/>
                        <a:t>Mar</a:t>
                      </a:r>
                      <a:endParaRPr lang="en-SG" sz="1200" b="0" dirty="0"/>
                    </a:p>
                  </a:txBody>
                  <a:tcPr marL="0" marR="0" marT="0" marB="0">
                    <a:solidFill>
                      <a:schemeClr val="bg1"/>
                    </a:solidFill>
                  </a:tcPr>
                </a:tc>
                <a:tc>
                  <a:txBody>
                    <a:bodyPr/>
                    <a:lstStyle/>
                    <a:p>
                      <a:pPr algn="ctr"/>
                      <a:r>
                        <a:rPr lang="en-US" sz="1200" dirty="0" smtClean="0"/>
                        <a:t>Apr</a:t>
                      </a:r>
                      <a:endParaRPr lang="en-SG" sz="1200" b="0" dirty="0"/>
                    </a:p>
                  </a:txBody>
                  <a:tcPr marL="0" marR="0" marT="0" marB="0">
                    <a:solidFill>
                      <a:schemeClr val="bg1"/>
                    </a:solidFill>
                  </a:tcPr>
                </a:tc>
              </a:tr>
            </a:tbl>
          </a:graphicData>
        </a:graphic>
      </p:graphicFrame>
      <p:sp>
        <p:nvSpPr>
          <p:cNvPr id="68" name="Freeform 67"/>
          <p:cNvSpPr/>
          <p:nvPr/>
        </p:nvSpPr>
        <p:spPr>
          <a:xfrm>
            <a:off x="895927" y="6271491"/>
            <a:ext cx="295564" cy="138545"/>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9" name="TextBox 68"/>
          <p:cNvSpPr txBox="1"/>
          <p:nvPr/>
        </p:nvSpPr>
        <p:spPr>
          <a:xfrm>
            <a:off x="1154547" y="6311117"/>
            <a:ext cx="1257213" cy="276999"/>
          </a:xfrm>
          <a:prstGeom prst="rect">
            <a:avLst/>
          </a:prstGeom>
          <a:noFill/>
        </p:spPr>
        <p:txBody>
          <a:bodyPr wrap="square" rtlCol="0">
            <a:spAutoFit/>
          </a:bodyPr>
          <a:lstStyle/>
          <a:p>
            <a:r>
              <a:rPr lang="en-US" sz="1200" dirty="0" smtClean="0">
                <a:solidFill>
                  <a:prstClr val="white">
                    <a:lumMod val="50000"/>
                  </a:prstClr>
                </a:solidFill>
              </a:rPr>
              <a:t>Literature survey</a:t>
            </a:r>
            <a:endParaRPr lang="en-SG" sz="1200" dirty="0">
              <a:solidFill>
                <a:prstClr val="white">
                  <a:lumMod val="50000"/>
                </a:prstClr>
              </a:solidFill>
            </a:endParaRPr>
          </a:p>
        </p:txBody>
      </p:sp>
      <p:sp>
        <p:nvSpPr>
          <p:cNvPr id="70" name="Freeform 69"/>
          <p:cNvSpPr/>
          <p:nvPr/>
        </p:nvSpPr>
        <p:spPr>
          <a:xfrm>
            <a:off x="614944" y="6271490"/>
            <a:ext cx="295564" cy="397870"/>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1" name="TextBox 70"/>
          <p:cNvSpPr txBox="1"/>
          <p:nvPr/>
        </p:nvSpPr>
        <p:spPr>
          <a:xfrm>
            <a:off x="957225" y="6530860"/>
            <a:ext cx="1257213" cy="276999"/>
          </a:xfrm>
          <a:prstGeom prst="rect">
            <a:avLst/>
          </a:prstGeom>
          <a:noFill/>
        </p:spPr>
        <p:txBody>
          <a:bodyPr wrap="square" rtlCol="0">
            <a:spAutoFit/>
          </a:bodyPr>
          <a:lstStyle/>
          <a:p>
            <a:r>
              <a:rPr lang="en-US" sz="1200" dirty="0" smtClean="0">
                <a:solidFill>
                  <a:prstClr val="white">
                    <a:lumMod val="50000"/>
                  </a:prstClr>
                </a:solidFill>
              </a:rPr>
              <a:t>Scope definition</a:t>
            </a:r>
            <a:endParaRPr lang="en-SG" sz="1200" dirty="0">
              <a:solidFill>
                <a:prstClr val="white">
                  <a:lumMod val="50000"/>
                </a:prstClr>
              </a:solidFill>
            </a:endParaRPr>
          </a:p>
        </p:txBody>
      </p:sp>
      <p:sp>
        <p:nvSpPr>
          <p:cNvPr id="2" name="Rectangle 1"/>
          <p:cNvSpPr/>
          <p:nvPr/>
        </p:nvSpPr>
        <p:spPr>
          <a:xfrm>
            <a:off x="8352504" y="806683"/>
            <a:ext cx="395960" cy="1090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p:cNvSpPr/>
          <p:nvPr/>
        </p:nvSpPr>
        <p:spPr>
          <a:xfrm>
            <a:off x="0" y="0"/>
            <a:ext cx="9144000" cy="68580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32497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323528" y="5962729"/>
            <a:ext cx="8424936" cy="78554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3" name="Rounded Rectangle 62"/>
          <p:cNvSpPr/>
          <p:nvPr/>
        </p:nvSpPr>
        <p:spPr>
          <a:xfrm>
            <a:off x="2483768" y="116632"/>
            <a:ext cx="6264696" cy="2929605"/>
          </a:xfrm>
          <a:custGeom>
            <a:avLst/>
            <a:gdLst/>
            <a:ahLst/>
            <a:cxnLst/>
            <a:rect l="l" t="t" r="r" b="b"/>
            <a:pathLst>
              <a:path w="6264696" h="2929605">
                <a:moveTo>
                  <a:pt x="167963" y="0"/>
                </a:moveTo>
                <a:lnTo>
                  <a:pt x="6096733" y="0"/>
                </a:lnTo>
                <a:cubicBezTo>
                  <a:pt x="6189496" y="0"/>
                  <a:pt x="6264696" y="75200"/>
                  <a:pt x="6264696" y="167963"/>
                </a:cubicBezTo>
                <a:lnTo>
                  <a:pt x="6264696" y="1190831"/>
                </a:lnTo>
                <a:lnTo>
                  <a:pt x="6264696" y="1560229"/>
                </a:lnTo>
                <a:lnTo>
                  <a:pt x="6264696" y="2781340"/>
                </a:lnTo>
                <a:cubicBezTo>
                  <a:pt x="6264696" y="2863224"/>
                  <a:pt x="6198315" y="2929605"/>
                  <a:pt x="6116431" y="2929605"/>
                </a:cubicBezTo>
                <a:lnTo>
                  <a:pt x="4468745" y="2929605"/>
                </a:lnTo>
                <a:cubicBezTo>
                  <a:pt x="4386861" y="2929605"/>
                  <a:pt x="4320480" y="2863224"/>
                  <a:pt x="4320480" y="2781340"/>
                </a:cubicBezTo>
                <a:lnTo>
                  <a:pt x="4320480" y="1728192"/>
                </a:lnTo>
                <a:lnTo>
                  <a:pt x="167963" y="1728192"/>
                </a:lnTo>
                <a:cubicBezTo>
                  <a:pt x="75200" y="1728192"/>
                  <a:pt x="0" y="1652992"/>
                  <a:pt x="0" y="1560229"/>
                </a:cubicBezTo>
                <a:lnTo>
                  <a:pt x="0" y="167963"/>
                </a:lnTo>
                <a:cubicBezTo>
                  <a:pt x="0" y="75200"/>
                  <a:pt x="75200" y="0"/>
                  <a:pt x="167963"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2" name="Rounded Rectangle 61"/>
          <p:cNvSpPr/>
          <p:nvPr/>
        </p:nvSpPr>
        <p:spPr>
          <a:xfrm>
            <a:off x="2771800" y="3193199"/>
            <a:ext cx="5976664" cy="2612065"/>
          </a:xfrm>
          <a:custGeom>
            <a:avLst/>
            <a:gdLst/>
            <a:ahLst/>
            <a:cxnLst/>
            <a:rect l="l" t="t" r="r" b="b"/>
            <a:pathLst>
              <a:path w="5976664" h="2818184">
                <a:moveTo>
                  <a:pt x="4210720" y="0"/>
                </a:moveTo>
                <a:lnTo>
                  <a:pt x="5795084" y="0"/>
                </a:lnTo>
                <a:cubicBezTo>
                  <a:pt x="5893541" y="0"/>
                  <a:pt x="5973356" y="79815"/>
                  <a:pt x="5973356" y="178272"/>
                </a:cubicBezTo>
                <a:lnTo>
                  <a:pt x="5973356" y="1232341"/>
                </a:lnTo>
                <a:cubicBezTo>
                  <a:pt x="5976372" y="1237555"/>
                  <a:pt x="5976664" y="1243107"/>
                  <a:pt x="5976664" y="1248726"/>
                </a:cubicBezTo>
                <a:lnTo>
                  <a:pt x="5976664" y="2659450"/>
                </a:lnTo>
                <a:cubicBezTo>
                  <a:pt x="5976664" y="2747116"/>
                  <a:pt x="5905596" y="2818184"/>
                  <a:pt x="5817930" y="2818184"/>
                </a:cubicBezTo>
                <a:lnTo>
                  <a:pt x="5795084" y="2818184"/>
                </a:lnTo>
                <a:lnTo>
                  <a:pt x="4210720" y="2818184"/>
                </a:lnTo>
                <a:lnTo>
                  <a:pt x="158734" y="2818184"/>
                </a:lnTo>
                <a:cubicBezTo>
                  <a:pt x="71068" y="2818184"/>
                  <a:pt x="0" y="2747116"/>
                  <a:pt x="0" y="2659450"/>
                </a:cubicBezTo>
                <a:lnTo>
                  <a:pt x="0" y="1248726"/>
                </a:lnTo>
                <a:cubicBezTo>
                  <a:pt x="0" y="1161060"/>
                  <a:pt x="71068" y="1089992"/>
                  <a:pt x="158734" y="1089992"/>
                </a:cubicBezTo>
                <a:lnTo>
                  <a:pt x="4032448" y="1089992"/>
                </a:lnTo>
                <a:lnTo>
                  <a:pt x="4032448" y="178272"/>
                </a:lnTo>
                <a:cubicBezTo>
                  <a:pt x="4032448" y="79815"/>
                  <a:pt x="4112263" y="0"/>
                  <a:pt x="421072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0" name="Rounded Rectangle 59"/>
          <p:cNvSpPr/>
          <p:nvPr/>
        </p:nvSpPr>
        <p:spPr>
          <a:xfrm>
            <a:off x="323528" y="2050976"/>
            <a:ext cx="6192688" cy="3754288"/>
          </a:xfrm>
          <a:custGeom>
            <a:avLst/>
            <a:gdLst/>
            <a:ahLst/>
            <a:cxnLst/>
            <a:rect l="l" t="t" r="r" b="b"/>
            <a:pathLst>
              <a:path w="6192688" h="4075151">
                <a:moveTo>
                  <a:pt x="1912654" y="0"/>
                </a:moveTo>
                <a:lnTo>
                  <a:pt x="6008226" y="0"/>
                </a:lnTo>
                <a:cubicBezTo>
                  <a:pt x="6110102" y="0"/>
                  <a:pt x="6192688" y="82586"/>
                  <a:pt x="6192688" y="184462"/>
                </a:cubicBezTo>
                <a:lnTo>
                  <a:pt x="6192688" y="1853113"/>
                </a:lnTo>
                <a:cubicBezTo>
                  <a:pt x="6192688" y="1954989"/>
                  <a:pt x="6110102" y="2037575"/>
                  <a:pt x="6008226" y="2037575"/>
                </a:cubicBezTo>
                <a:lnTo>
                  <a:pt x="1975374" y="2037575"/>
                </a:lnTo>
                <a:lnTo>
                  <a:pt x="1975374" y="3872004"/>
                </a:lnTo>
                <a:cubicBezTo>
                  <a:pt x="1975374" y="3984199"/>
                  <a:pt x="1892797" y="4075151"/>
                  <a:pt x="1790933" y="4075151"/>
                </a:cubicBezTo>
                <a:lnTo>
                  <a:pt x="184441" y="4075151"/>
                </a:lnTo>
                <a:cubicBezTo>
                  <a:pt x="82577" y="4075151"/>
                  <a:pt x="0" y="3984199"/>
                  <a:pt x="0" y="3872004"/>
                </a:cubicBezTo>
                <a:lnTo>
                  <a:pt x="0" y="203148"/>
                </a:lnTo>
                <a:cubicBezTo>
                  <a:pt x="0" y="90953"/>
                  <a:pt x="82577" y="1"/>
                  <a:pt x="184441" y="1"/>
                </a:cubicBezTo>
                <a:lnTo>
                  <a:pt x="615915" y="1"/>
                </a:lnTo>
                <a:lnTo>
                  <a:pt x="1790933" y="1"/>
                </a:lnTo>
                <a:lnTo>
                  <a:pt x="1912644" y="1"/>
                </a:lnTo>
                <a:cubicBezTo>
                  <a:pt x="1912647" y="0"/>
                  <a:pt x="1912651" y="0"/>
                  <a:pt x="1912654"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4" name="[Rounded Rectangle 3]"/>
          <p:cNvSpPr/>
          <p:nvPr/>
        </p:nvSpPr>
        <p:spPr>
          <a:xfrm>
            <a:off x="611560" y="2627040"/>
            <a:ext cx="1368152"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&lt;same code&gt;</a:t>
            </a:r>
          </a:p>
          <a:p>
            <a:pPr algn="ctr"/>
            <a:r>
              <a:rPr lang="en-US" sz="1400" dirty="0" smtClean="0">
                <a:solidFill>
                  <a:schemeClr val="tx1"/>
                </a:solidFill>
                <a:latin typeface="Consolas" panose="020B0609020204030204" pitchFamily="49" charset="0"/>
                <a:cs typeface="Consolas" panose="020B0609020204030204" pitchFamily="49" charset="0"/>
              </a:rPr>
              <a:t>&lt;same code&gt;</a:t>
            </a:r>
            <a:endParaRPr lang="en-SG" sz="1400" dirty="0">
              <a:solidFill>
                <a:schemeClr val="tx1"/>
              </a:solidFill>
              <a:latin typeface="Consolas" panose="020B0609020204030204" pitchFamily="49" charset="0"/>
              <a:cs typeface="Consolas" panose="020B0609020204030204" pitchFamily="49" charset="0"/>
            </a:endParaRPr>
          </a:p>
        </p:txBody>
      </p:sp>
      <p:sp>
        <p:nvSpPr>
          <p:cNvPr id="5" name="[TextBox 4]"/>
          <p:cNvSpPr txBox="1"/>
          <p:nvPr/>
        </p:nvSpPr>
        <p:spPr>
          <a:xfrm>
            <a:off x="539552" y="2050976"/>
            <a:ext cx="2016224" cy="523220"/>
          </a:xfrm>
          <a:prstGeom prst="rect">
            <a:avLst/>
          </a:prstGeom>
          <a:noFill/>
        </p:spPr>
        <p:txBody>
          <a:bodyPr wrap="square" rtlCol="0">
            <a:spAutoFit/>
          </a:bodyPr>
          <a:lstStyle/>
          <a:p>
            <a:r>
              <a:rPr lang="en-US" sz="1400" b="1" dirty="0" smtClean="0"/>
              <a:t>Problem: code duplication in Web apps</a:t>
            </a:r>
            <a:endParaRPr lang="en-SG" sz="1400" b="1" dirty="0"/>
          </a:p>
        </p:txBody>
      </p:sp>
      <p:sp>
        <p:nvSpPr>
          <p:cNvPr id="6" name="Rounded Rectangle 5"/>
          <p:cNvSpPr/>
          <p:nvPr/>
        </p:nvSpPr>
        <p:spPr>
          <a:xfrm>
            <a:off x="3275855" y="2627040"/>
            <a:ext cx="2016225" cy="1080120"/>
          </a:xfrm>
          <a:prstGeom prst="roundRect">
            <a:avLst>
              <a:gd name="adj" fmla="val 95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Font typeface="+mj-lt"/>
              <a:buAutoNum type="alphaLcPeriod"/>
            </a:pPr>
            <a:r>
              <a:rPr lang="en-US" sz="1400" dirty="0" smtClean="0">
                <a:solidFill>
                  <a:schemeClr val="tx1"/>
                </a:solidFill>
                <a:cs typeface="Consolas" panose="020B0609020204030204" pitchFamily="49" charset="0"/>
              </a:rPr>
              <a:t>Lower maintainability</a:t>
            </a:r>
            <a:endParaRPr lang="en-SG" sz="1400" dirty="0" smtClean="0">
              <a:solidFill>
                <a:schemeClr val="tx1"/>
              </a:solidFill>
              <a:cs typeface="Consolas" panose="020B0609020204030204" pitchFamily="49" charset="0"/>
            </a:endParaRPr>
          </a:p>
          <a:p>
            <a:pPr marL="176213" indent="-176213">
              <a:buFont typeface="+mj-lt"/>
              <a:buAutoNum type="alphaLcPeriod"/>
            </a:pPr>
            <a:r>
              <a:rPr lang="en-US" sz="1400" dirty="0" smtClean="0">
                <a:solidFill>
                  <a:schemeClr val="tx1"/>
                </a:solidFill>
                <a:cs typeface="Consolas" panose="020B0609020204030204" pitchFamily="49" charset="0"/>
              </a:rPr>
              <a:t>Lower readability</a:t>
            </a:r>
          </a:p>
          <a:p>
            <a:pPr marL="176213" indent="-176213">
              <a:buFont typeface="+mj-lt"/>
              <a:buAutoNum type="alphaLcPeriod"/>
            </a:pPr>
            <a:r>
              <a:rPr lang="en-US" sz="1400" dirty="0" smtClean="0">
                <a:solidFill>
                  <a:schemeClr val="tx1"/>
                </a:solidFill>
                <a:cs typeface="Consolas" panose="020B0609020204030204" pitchFamily="49" charset="0"/>
              </a:rPr>
              <a:t>More bugs</a:t>
            </a:r>
          </a:p>
          <a:p>
            <a:pPr marL="176213" indent="-176213">
              <a:buFont typeface="+mj-lt"/>
              <a:buAutoNum type="alphaLcPeriod"/>
            </a:pPr>
            <a:r>
              <a:rPr lang="en-US" sz="1400" dirty="0" smtClean="0">
                <a:solidFill>
                  <a:schemeClr val="tx1"/>
                </a:solidFill>
                <a:cs typeface="Consolas" panose="020B0609020204030204" pitchFamily="49" charset="0"/>
              </a:rPr>
              <a:t>Slower performance</a:t>
            </a:r>
          </a:p>
        </p:txBody>
      </p:sp>
      <p:sp>
        <p:nvSpPr>
          <p:cNvPr id="7" name="[TextBox 6]"/>
          <p:cNvSpPr txBox="1"/>
          <p:nvPr/>
        </p:nvSpPr>
        <p:spPr>
          <a:xfrm>
            <a:off x="3635896" y="2175247"/>
            <a:ext cx="1440160" cy="307777"/>
          </a:xfrm>
          <a:prstGeom prst="rect">
            <a:avLst/>
          </a:prstGeom>
          <a:noFill/>
        </p:spPr>
        <p:txBody>
          <a:bodyPr wrap="square" rtlCol="0">
            <a:spAutoFit/>
          </a:bodyPr>
          <a:lstStyle/>
          <a:p>
            <a:r>
              <a:rPr lang="en-US" sz="1400" b="1" dirty="0" smtClean="0"/>
              <a:t>Negative effects</a:t>
            </a:r>
            <a:endParaRPr lang="en-SG" sz="1400" b="1" dirty="0"/>
          </a:p>
        </p:txBody>
      </p:sp>
      <p:sp>
        <p:nvSpPr>
          <p:cNvPr id="8" name="[Smiley Face 7]"/>
          <p:cNvSpPr/>
          <p:nvPr/>
        </p:nvSpPr>
        <p:spPr>
          <a:xfrm>
            <a:off x="3328119" y="2167082"/>
            <a:ext cx="307777" cy="307777"/>
          </a:xfrm>
          <a:prstGeom prst="smileyFace">
            <a:avLst>
              <a:gd name="adj" fmla="val -4653"/>
            </a:avLst>
          </a:prstGeom>
          <a:noFill/>
          <a:ln>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schemeClr val="tx1"/>
              </a:solidFill>
            </a:endParaRPr>
          </a:p>
        </p:txBody>
      </p:sp>
      <p:sp>
        <p:nvSpPr>
          <p:cNvPr id="10" name="Rounded Rectangle 9"/>
          <p:cNvSpPr/>
          <p:nvPr/>
        </p:nvSpPr>
        <p:spPr>
          <a:xfrm>
            <a:off x="2843808" y="577940"/>
            <a:ext cx="1368152" cy="4574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meta-program</a:t>
            </a:r>
            <a:endParaRPr lang="en-SG" sz="1400" dirty="0">
              <a:solidFill>
                <a:schemeClr val="tx1"/>
              </a:solidFill>
              <a:latin typeface="Consolas" panose="020B0609020204030204" pitchFamily="49" charset="0"/>
              <a:cs typeface="Consolas" panose="020B0609020204030204" pitchFamily="49" charset="0"/>
            </a:endParaRPr>
          </a:p>
        </p:txBody>
      </p:sp>
      <p:sp>
        <p:nvSpPr>
          <p:cNvPr id="11" name="TextBox 10"/>
          <p:cNvSpPr txBox="1"/>
          <p:nvPr/>
        </p:nvSpPr>
        <p:spPr>
          <a:xfrm>
            <a:off x="2846047" y="188640"/>
            <a:ext cx="2592288" cy="307777"/>
          </a:xfrm>
          <a:prstGeom prst="rect">
            <a:avLst/>
          </a:prstGeom>
          <a:noFill/>
        </p:spPr>
        <p:txBody>
          <a:bodyPr wrap="square" rtlCol="0">
            <a:spAutoFit/>
          </a:bodyPr>
          <a:lstStyle/>
          <a:p>
            <a:r>
              <a:rPr lang="en-US" sz="1400" b="1" dirty="0" smtClean="0"/>
              <a:t>Solution 1: meta-programming</a:t>
            </a:r>
            <a:endParaRPr lang="en-SG" sz="1400" b="1" dirty="0"/>
          </a:p>
        </p:txBody>
      </p:sp>
      <p:sp>
        <p:nvSpPr>
          <p:cNvPr id="12" name="Rounded Rectangle 11"/>
          <p:cNvSpPr/>
          <p:nvPr/>
        </p:nvSpPr>
        <p:spPr>
          <a:xfrm>
            <a:off x="4430147" y="553431"/>
            <a:ext cx="1368152"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&lt;same code&gt;</a:t>
            </a:r>
          </a:p>
          <a:p>
            <a:pPr algn="ctr"/>
            <a:r>
              <a:rPr lang="en-US" sz="1400" dirty="0" smtClean="0">
                <a:solidFill>
                  <a:schemeClr val="tx1"/>
                </a:solidFill>
                <a:latin typeface="Consolas" panose="020B0609020204030204" pitchFamily="49" charset="0"/>
                <a:cs typeface="Consolas" panose="020B0609020204030204" pitchFamily="49" charset="0"/>
              </a:rPr>
              <a:t>&lt;same code&gt;</a:t>
            </a:r>
            <a:endParaRPr lang="en-SG" sz="1400" dirty="0">
              <a:solidFill>
                <a:schemeClr val="tx1"/>
              </a:solidFill>
              <a:latin typeface="Consolas" panose="020B0609020204030204" pitchFamily="49" charset="0"/>
              <a:cs typeface="Consolas" panose="020B0609020204030204" pitchFamily="49" charset="0"/>
            </a:endParaRPr>
          </a:p>
        </p:txBody>
      </p:sp>
      <p:sp>
        <p:nvSpPr>
          <p:cNvPr id="14" name="Rectangle 13"/>
          <p:cNvSpPr/>
          <p:nvPr/>
        </p:nvSpPr>
        <p:spPr>
          <a:xfrm>
            <a:off x="5745746" y="2771056"/>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15" name="Freeform 14"/>
          <p:cNvSpPr/>
          <p:nvPr/>
        </p:nvSpPr>
        <p:spPr>
          <a:xfrm>
            <a:off x="5774321" y="2774677"/>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8" name="Rectangle 17"/>
          <p:cNvSpPr/>
          <p:nvPr/>
        </p:nvSpPr>
        <p:spPr>
          <a:xfrm>
            <a:off x="5745746" y="2992610"/>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19" name="Freeform 18"/>
          <p:cNvSpPr/>
          <p:nvPr/>
        </p:nvSpPr>
        <p:spPr>
          <a:xfrm>
            <a:off x="5774321" y="2996231"/>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1" name="Rectangle 20"/>
          <p:cNvSpPr/>
          <p:nvPr/>
        </p:nvSpPr>
        <p:spPr>
          <a:xfrm>
            <a:off x="5745746" y="3214164"/>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22" name="Freeform 21"/>
          <p:cNvSpPr/>
          <p:nvPr/>
        </p:nvSpPr>
        <p:spPr>
          <a:xfrm>
            <a:off x="5774321" y="3217785"/>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4" name="Rectangle 23"/>
          <p:cNvSpPr/>
          <p:nvPr/>
        </p:nvSpPr>
        <p:spPr>
          <a:xfrm>
            <a:off x="5745746" y="3435718"/>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25" name="Freeform 24"/>
          <p:cNvSpPr/>
          <p:nvPr/>
        </p:nvSpPr>
        <p:spPr>
          <a:xfrm>
            <a:off x="5774321" y="3439339"/>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8" name="Rounded Rectangle 27"/>
          <p:cNvSpPr/>
          <p:nvPr/>
        </p:nvSpPr>
        <p:spPr>
          <a:xfrm>
            <a:off x="4696680" y="5219327"/>
            <a:ext cx="1368152" cy="2880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&lt;same code&gt;</a:t>
            </a:r>
            <a:endParaRPr lang="en-SG" sz="1400" dirty="0">
              <a:solidFill>
                <a:schemeClr val="tx1"/>
              </a:solidFill>
              <a:latin typeface="Consolas" panose="020B0609020204030204" pitchFamily="49" charset="0"/>
              <a:cs typeface="Consolas" panose="020B0609020204030204" pitchFamily="49" charset="0"/>
            </a:endParaRPr>
          </a:p>
        </p:txBody>
      </p:sp>
      <p:sp>
        <p:nvSpPr>
          <p:cNvPr id="29" name="TextBox 28"/>
          <p:cNvSpPr txBox="1"/>
          <p:nvPr/>
        </p:nvSpPr>
        <p:spPr>
          <a:xfrm>
            <a:off x="2915892" y="4566505"/>
            <a:ext cx="2592288" cy="307777"/>
          </a:xfrm>
          <a:prstGeom prst="rect">
            <a:avLst/>
          </a:prstGeom>
          <a:noFill/>
        </p:spPr>
        <p:txBody>
          <a:bodyPr wrap="square" rtlCol="0">
            <a:spAutoFit/>
          </a:bodyPr>
          <a:lstStyle/>
          <a:p>
            <a:r>
              <a:rPr lang="en-US" sz="1400" b="1" dirty="0" smtClean="0"/>
              <a:t>Solution 2: auto-removal</a:t>
            </a:r>
            <a:endParaRPr lang="en-SG" sz="1400" b="1" dirty="0"/>
          </a:p>
        </p:txBody>
      </p:sp>
      <p:sp>
        <p:nvSpPr>
          <p:cNvPr id="30" name="Rounded Rectangle 29"/>
          <p:cNvSpPr/>
          <p:nvPr/>
        </p:nvSpPr>
        <p:spPr>
          <a:xfrm>
            <a:off x="3059832" y="4931296"/>
            <a:ext cx="1368152" cy="5760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&lt;same code&gt;</a:t>
            </a:r>
          </a:p>
          <a:p>
            <a:pPr algn="ctr"/>
            <a:r>
              <a:rPr lang="en-US" sz="1400" dirty="0" smtClean="0">
                <a:solidFill>
                  <a:schemeClr val="tx1"/>
                </a:solidFill>
                <a:latin typeface="Consolas" panose="020B0609020204030204" pitchFamily="49" charset="0"/>
                <a:cs typeface="Consolas" panose="020B0609020204030204" pitchFamily="49" charset="0"/>
              </a:rPr>
              <a:t>----------</a:t>
            </a:r>
            <a:endParaRPr lang="en-SG" sz="1400" dirty="0">
              <a:solidFill>
                <a:schemeClr val="tx1"/>
              </a:solidFill>
              <a:latin typeface="Consolas" panose="020B0609020204030204" pitchFamily="49" charset="0"/>
              <a:cs typeface="Consolas" panose="020B0609020204030204" pitchFamily="49" charset="0"/>
            </a:endParaRPr>
          </a:p>
        </p:txBody>
      </p:sp>
      <p:sp>
        <p:nvSpPr>
          <p:cNvPr id="31" name="Rectangle 30"/>
          <p:cNvSpPr/>
          <p:nvPr/>
        </p:nvSpPr>
        <p:spPr>
          <a:xfrm>
            <a:off x="3248147" y="5225628"/>
            <a:ext cx="1008112" cy="18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3" name="Rectangle 32"/>
          <p:cNvSpPr/>
          <p:nvPr/>
        </p:nvSpPr>
        <p:spPr>
          <a:xfrm>
            <a:off x="6181700" y="2792473"/>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34" name="Freeform 33"/>
          <p:cNvSpPr/>
          <p:nvPr/>
        </p:nvSpPr>
        <p:spPr>
          <a:xfrm>
            <a:off x="6210275" y="2796094"/>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6" name="Rectangle 35"/>
          <p:cNvSpPr/>
          <p:nvPr/>
        </p:nvSpPr>
        <p:spPr>
          <a:xfrm>
            <a:off x="6181700" y="3014027"/>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39" name="Rectangle 38"/>
          <p:cNvSpPr/>
          <p:nvPr/>
        </p:nvSpPr>
        <p:spPr>
          <a:xfrm>
            <a:off x="6181700" y="3235581"/>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40" name="Freeform 39"/>
          <p:cNvSpPr/>
          <p:nvPr/>
        </p:nvSpPr>
        <p:spPr>
          <a:xfrm>
            <a:off x="6210275" y="3239202"/>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42" name="Rectangle 41"/>
          <p:cNvSpPr/>
          <p:nvPr/>
        </p:nvSpPr>
        <p:spPr>
          <a:xfrm>
            <a:off x="6181700" y="3457135"/>
            <a:ext cx="142896" cy="14401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chemeClr val="tx1"/>
              </a:solidFill>
            </a:endParaRPr>
          </a:p>
        </p:txBody>
      </p:sp>
      <p:sp>
        <p:nvSpPr>
          <p:cNvPr id="45" name="Cube 44"/>
          <p:cNvSpPr/>
          <p:nvPr/>
        </p:nvSpPr>
        <p:spPr>
          <a:xfrm>
            <a:off x="7020272" y="963419"/>
            <a:ext cx="1584176" cy="821688"/>
          </a:xfrm>
          <a:prstGeom prst="cub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Consolas" panose="020B0609020204030204" pitchFamily="49" charset="0"/>
                <a:cs typeface="Consolas" panose="020B0609020204030204" pitchFamily="49" charset="0"/>
              </a:rPr>
              <a:t>Measurement method/tool</a:t>
            </a:r>
            <a:endParaRPr lang="en-SG" sz="1400" dirty="0">
              <a:solidFill>
                <a:schemeClr val="tx1"/>
              </a:solidFill>
              <a:latin typeface="Consolas" panose="020B0609020204030204" pitchFamily="49" charset="0"/>
              <a:cs typeface="Consolas" panose="020B0609020204030204" pitchFamily="49" charset="0"/>
            </a:endParaRPr>
          </a:p>
        </p:txBody>
      </p:sp>
      <p:sp>
        <p:nvSpPr>
          <p:cNvPr id="46" name="16-Point Star 45"/>
          <p:cNvSpPr/>
          <p:nvPr/>
        </p:nvSpPr>
        <p:spPr>
          <a:xfrm>
            <a:off x="7092280" y="423745"/>
            <a:ext cx="1440160" cy="466502"/>
          </a:xfrm>
          <a:prstGeom prst="star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NEW!</a:t>
            </a:r>
            <a:endParaRPr lang="en-SG" sz="1400" dirty="0">
              <a:solidFill>
                <a:schemeClr val="tx1"/>
              </a:solidFill>
              <a:latin typeface="Consolas" panose="020B0609020204030204" pitchFamily="49" charset="0"/>
              <a:cs typeface="Consolas" panose="020B0609020204030204" pitchFamily="49" charset="0"/>
            </a:endParaRPr>
          </a:p>
        </p:txBody>
      </p:sp>
      <p:sp>
        <p:nvSpPr>
          <p:cNvPr id="48" name="Folded Corner 47"/>
          <p:cNvSpPr/>
          <p:nvPr/>
        </p:nvSpPr>
        <p:spPr>
          <a:xfrm>
            <a:off x="7020272" y="2348880"/>
            <a:ext cx="1368152" cy="552438"/>
          </a:xfrm>
          <a:prstGeom prst="folded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Consolas" panose="020B0609020204030204" pitchFamily="49" charset="0"/>
                <a:cs typeface="Consolas" panose="020B0609020204030204" pitchFamily="49" charset="0"/>
              </a:rPr>
              <a:t>Size</a:t>
            </a:r>
            <a:r>
              <a:rPr lang="en-US" sz="1400" dirty="0">
                <a:solidFill>
                  <a:schemeClr val="tx1"/>
                </a:solidFill>
                <a:latin typeface="Consolas" panose="020B0609020204030204" pitchFamily="49" charset="0"/>
                <a:cs typeface="Consolas" panose="020B0609020204030204" pitchFamily="49" charset="0"/>
              </a:rPr>
              <a:t>: </a:t>
            </a:r>
            <a:r>
              <a:rPr lang="en-US" sz="1400" dirty="0" smtClean="0">
                <a:solidFill>
                  <a:schemeClr val="tx1"/>
                </a:solidFill>
                <a:latin typeface="Consolas" panose="020B0609020204030204" pitchFamily="49" charset="0"/>
                <a:cs typeface="Consolas" panose="020B0609020204030204" pitchFamily="49" charset="0"/>
              </a:rPr>
              <a:t> 4</a:t>
            </a:r>
            <a:r>
              <a:rPr lang="en-US" sz="1400" dirty="0">
                <a:solidFill>
                  <a:schemeClr val="tx1"/>
                </a:solidFill>
                <a:latin typeface="Consolas" panose="020B0609020204030204" pitchFamily="49" charset="0"/>
                <a:cs typeface="Consolas" panose="020B0609020204030204" pitchFamily="49" charset="0"/>
              </a:rPr>
              <a:t>% ↓</a:t>
            </a:r>
          </a:p>
          <a:p>
            <a:r>
              <a:rPr lang="en-US" sz="1400" b="1" dirty="0">
                <a:solidFill>
                  <a:schemeClr val="tx1"/>
                </a:solidFill>
                <a:latin typeface="Consolas" panose="020B0609020204030204" pitchFamily="49" charset="0"/>
                <a:cs typeface="Consolas" panose="020B0609020204030204" pitchFamily="49" charset="0"/>
              </a:rPr>
              <a:t>Cost</a:t>
            </a:r>
            <a:r>
              <a:rPr lang="en-US" sz="1400" dirty="0">
                <a:solidFill>
                  <a:schemeClr val="tx1"/>
                </a:solidFill>
                <a:latin typeface="Consolas" panose="020B0609020204030204" pitchFamily="49" charset="0"/>
                <a:cs typeface="Consolas" panose="020B0609020204030204" pitchFamily="49" charset="0"/>
              </a:rPr>
              <a:t>: 10</a:t>
            </a:r>
            <a:r>
              <a:rPr lang="en-US" sz="1400" dirty="0" smtClean="0">
                <a:solidFill>
                  <a:schemeClr val="tx1"/>
                </a:solidFill>
                <a:latin typeface="Consolas" panose="020B0609020204030204" pitchFamily="49" charset="0"/>
                <a:cs typeface="Consolas" panose="020B0609020204030204" pitchFamily="49" charset="0"/>
              </a:rPr>
              <a:t>% ↑</a:t>
            </a:r>
            <a:endParaRPr lang="en-SG" sz="1400" dirty="0">
              <a:solidFill>
                <a:schemeClr val="tx1"/>
              </a:solidFill>
              <a:latin typeface="Consolas" panose="020B0609020204030204" pitchFamily="49" charset="0"/>
              <a:cs typeface="Consolas" panose="020B0609020204030204" pitchFamily="49" charset="0"/>
            </a:endParaRPr>
          </a:p>
        </p:txBody>
      </p:sp>
      <p:sp>
        <p:nvSpPr>
          <p:cNvPr id="50" name="Folded Corner 49"/>
          <p:cNvSpPr/>
          <p:nvPr/>
        </p:nvSpPr>
        <p:spPr>
          <a:xfrm>
            <a:off x="7020272" y="3315795"/>
            <a:ext cx="1368152" cy="552438"/>
          </a:xfrm>
          <a:prstGeom prst="foldedCorner">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Size: ?% ↓</a:t>
            </a:r>
          </a:p>
          <a:p>
            <a:r>
              <a:rPr lang="en-US" sz="1400" dirty="0">
                <a:solidFill>
                  <a:schemeClr val="tx1"/>
                </a:solidFill>
              </a:rPr>
              <a:t>Cost: ?% ↑</a:t>
            </a:r>
            <a:endParaRPr lang="en-SG" sz="1400" dirty="0">
              <a:solidFill>
                <a:schemeClr val="tx1"/>
              </a:solidFill>
            </a:endParaRPr>
          </a:p>
        </p:txBody>
      </p:sp>
      <p:sp>
        <p:nvSpPr>
          <p:cNvPr id="51" name="Rounded Rectangle 50"/>
          <p:cNvSpPr/>
          <p:nvPr/>
        </p:nvSpPr>
        <p:spPr>
          <a:xfrm>
            <a:off x="7020272" y="4491860"/>
            <a:ext cx="1368152" cy="494184"/>
          </a:xfrm>
          <a:prstGeom prst="round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Measure</a:t>
            </a:r>
            <a:endParaRPr lang="en-SG" sz="1400" dirty="0">
              <a:solidFill>
                <a:schemeClr val="tx1"/>
              </a:solidFill>
            </a:endParaRPr>
          </a:p>
        </p:txBody>
      </p:sp>
      <p:sp>
        <p:nvSpPr>
          <p:cNvPr id="54" name="[Rounded Rectangle 3]"/>
          <p:cNvSpPr/>
          <p:nvPr/>
        </p:nvSpPr>
        <p:spPr>
          <a:xfrm>
            <a:off x="611560" y="4528374"/>
            <a:ext cx="1368152" cy="10429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buFont typeface="+mj-lt"/>
              <a:buAutoNum type="romanLcPeriod"/>
            </a:pPr>
            <a:r>
              <a:rPr lang="en-US" sz="1400" dirty="0" smtClean="0">
                <a:solidFill>
                  <a:schemeClr val="tx1"/>
                </a:solidFill>
                <a:cs typeface="Consolas" panose="020B0609020204030204" pitchFamily="49" charset="0"/>
              </a:rPr>
              <a:t>Reason 1</a:t>
            </a:r>
          </a:p>
          <a:p>
            <a:pPr marL="400050" indent="-400050">
              <a:buFont typeface="+mj-lt"/>
              <a:buAutoNum type="romanLcPeriod"/>
            </a:pPr>
            <a:r>
              <a:rPr lang="en-US" sz="1400" dirty="0" smtClean="0">
                <a:solidFill>
                  <a:schemeClr val="tx1"/>
                </a:solidFill>
                <a:cs typeface="Consolas" panose="020B0609020204030204" pitchFamily="49" charset="0"/>
              </a:rPr>
              <a:t>Reason 2</a:t>
            </a:r>
          </a:p>
          <a:p>
            <a:pPr marL="400050" indent="-400050">
              <a:buFont typeface="+mj-lt"/>
              <a:buAutoNum type="romanLcPeriod"/>
            </a:pPr>
            <a:r>
              <a:rPr lang="en-US" sz="1400" dirty="0" smtClean="0">
                <a:solidFill>
                  <a:schemeClr val="tx1"/>
                </a:solidFill>
                <a:cs typeface="Consolas" panose="020B0609020204030204" pitchFamily="49" charset="0"/>
              </a:rPr>
              <a:t>Reason 3</a:t>
            </a:r>
            <a:endParaRPr lang="en-SG" sz="1400" dirty="0">
              <a:solidFill>
                <a:schemeClr val="tx1"/>
              </a:solidFill>
              <a:cs typeface="Consolas" panose="020B0609020204030204" pitchFamily="49" charset="0"/>
            </a:endParaRPr>
          </a:p>
        </p:txBody>
      </p:sp>
      <p:sp>
        <p:nvSpPr>
          <p:cNvPr id="55" name="[TextBox 4]"/>
          <p:cNvSpPr txBox="1"/>
          <p:nvPr/>
        </p:nvSpPr>
        <p:spPr>
          <a:xfrm>
            <a:off x="539552" y="4149080"/>
            <a:ext cx="1512168" cy="307777"/>
          </a:xfrm>
          <a:prstGeom prst="rect">
            <a:avLst/>
          </a:prstGeom>
          <a:noFill/>
        </p:spPr>
        <p:txBody>
          <a:bodyPr wrap="square" rtlCol="0">
            <a:spAutoFit/>
          </a:bodyPr>
          <a:lstStyle/>
          <a:p>
            <a:r>
              <a:rPr lang="en-US" sz="1400" b="1" dirty="0" smtClean="0"/>
              <a:t>Reasons:</a:t>
            </a:r>
            <a:endParaRPr lang="en-SG" sz="1400" b="1" dirty="0"/>
          </a:p>
        </p:txBody>
      </p:sp>
      <p:sp>
        <p:nvSpPr>
          <p:cNvPr id="65" name="Rounded Rectangle 64"/>
          <p:cNvSpPr/>
          <p:nvPr/>
        </p:nvSpPr>
        <p:spPr>
          <a:xfrm>
            <a:off x="323528" y="116632"/>
            <a:ext cx="1944216" cy="1780856"/>
          </a:xfrm>
          <a:prstGeom prst="roundRect">
            <a:avLst>
              <a:gd name="adj" fmla="val 1018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rPr>
              <a:t>Achievements</a:t>
            </a:r>
          </a:p>
          <a:p>
            <a:pPr algn="ctr"/>
            <a:endParaRPr lang="en-US" sz="1400" b="1" dirty="0" smtClean="0">
              <a:solidFill>
                <a:schemeClr val="tx1"/>
              </a:solidFill>
            </a:endParaRPr>
          </a:p>
          <a:p>
            <a:pPr marL="92075" indent="-92075">
              <a:buFont typeface="Arial" panose="020B0604020202020204" pitchFamily="34" charset="0"/>
              <a:buChar char="•"/>
            </a:pPr>
            <a:r>
              <a:rPr lang="en-US" sz="1200" dirty="0">
                <a:solidFill>
                  <a:schemeClr val="tx1"/>
                </a:solidFill>
              </a:rPr>
              <a:t>New tool </a:t>
            </a:r>
            <a:r>
              <a:rPr lang="en-US" sz="1200" dirty="0" smtClean="0">
                <a:solidFill>
                  <a:schemeClr val="tx1"/>
                </a:solidFill>
              </a:rPr>
              <a:t>developed.</a:t>
            </a:r>
            <a:endParaRPr lang="en-US" sz="1200" dirty="0">
              <a:solidFill>
                <a:schemeClr val="tx1"/>
              </a:solidFill>
            </a:endParaRPr>
          </a:p>
          <a:p>
            <a:pPr marL="92075" indent="-92075">
              <a:buFont typeface="Arial" panose="020B0604020202020204" pitchFamily="34" charset="0"/>
              <a:buChar char="•"/>
            </a:pPr>
            <a:r>
              <a:rPr lang="en-US" sz="1200" dirty="0" smtClean="0">
                <a:solidFill>
                  <a:schemeClr val="tx1"/>
                </a:solidFill>
              </a:rPr>
              <a:t>Code written:2.5 </a:t>
            </a:r>
            <a:r>
              <a:rPr lang="en-US" sz="1200" dirty="0" err="1" smtClean="0">
                <a:solidFill>
                  <a:schemeClr val="tx1"/>
                </a:solidFill>
              </a:rPr>
              <a:t>KLoC</a:t>
            </a:r>
            <a:endParaRPr lang="en-US" sz="1200" dirty="0" smtClean="0">
              <a:solidFill>
                <a:schemeClr val="tx1"/>
              </a:solidFill>
            </a:endParaRPr>
          </a:p>
          <a:p>
            <a:pPr marL="92075" indent="-92075">
              <a:buFont typeface="Arial" panose="020B0604020202020204" pitchFamily="34" charset="0"/>
              <a:buChar char="•"/>
            </a:pPr>
            <a:r>
              <a:rPr lang="en-US" sz="1200" dirty="0" smtClean="0">
                <a:solidFill>
                  <a:schemeClr val="tx1"/>
                </a:solidFill>
              </a:rPr>
              <a:t>Code analyzed: 100 </a:t>
            </a:r>
            <a:r>
              <a:rPr lang="en-US" sz="1200" dirty="0" err="1" smtClean="0">
                <a:solidFill>
                  <a:schemeClr val="tx1"/>
                </a:solidFill>
              </a:rPr>
              <a:t>KLoC</a:t>
            </a:r>
            <a:endParaRPr lang="en-US" sz="1200" dirty="0" smtClean="0">
              <a:solidFill>
                <a:schemeClr val="tx1"/>
              </a:solidFill>
            </a:endParaRPr>
          </a:p>
          <a:p>
            <a:pPr marL="92075" indent="-92075">
              <a:buFont typeface="Arial" panose="020B0604020202020204" pitchFamily="34" charset="0"/>
              <a:buChar char="•"/>
            </a:pPr>
            <a:r>
              <a:rPr lang="en-US" sz="1200" dirty="0" smtClean="0">
                <a:solidFill>
                  <a:schemeClr val="tx1"/>
                </a:solidFill>
              </a:rPr>
              <a:t>Apps analyzed: 25</a:t>
            </a:r>
          </a:p>
        </p:txBody>
      </p:sp>
      <p:graphicFrame>
        <p:nvGraphicFramePr>
          <p:cNvPr id="67" name="Table 66"/>
          <p:cNvGraphicFramePr>
            <a:graphicFrameLocks noGrp="1"/>
          </p:cNvGraphicFramePr>
          <p:nvPr>
            <p:extLst>
              <p:ext uri="{D42A27DB-BD31-4B8C-83A1-F6EECF244321}">
                <p14:modId xmlns:p14="http://schemas.microsoft.com/office/powerpoint/2010/main" val="3367892004"/>
              </p:ext>
            </p:extLst>
          </p:nvPr>
        </p:nvGraphicFramePr>
        <p:xfrm>
          <a:off x="420216" y="6021288"/>
          <a:ext cx="8184231" cy="202312"/>
        </p:xfrm>
        <a:graphic>
          <a:graphicData uri="http://schemas.openxmlformats.org/drawingml/2006/table">
            <a:tbl>
              <a:tblPr firstRow="1" bandRow="1">
                <a:tableStyleId>{2D5ABB26-0587-4C30-8999-92F81FD0307C}</a:tableStyleId>
              </a:tblPr>
              <a:tblGrid>
                <a:gridCol w="909359"/>
                <a:gridCol w="909359"/>
                <a:gridCol w="909359"/>
                <a:gridCol w="909359"/>
                <a:gridCol w="909359"/>
                <a:gridCol w="909359"/>
                <a:gridCol w="909359"/>
                <a:gridCol w="909359"/>
                <a:gridCol w="909359"/>
              </a:tblGrid>
              <a:tr h="202312">
                <a:tc>
                  <a:txBody>
                    <a:bodyPr/>
                    <a:lstStyle/>
                    <a:p>
                      <a:pPr algn="ctr"/>
                      <a:r>
                        <a:rPr lang="en-US" sz="1200" dirty="0" smtClean="0"/>
                        <a:t>Aug</a:t>
                      </a:r>
                      <a:endParaRPr lang="en-SG" sz="1200" b="0" dirty="0"/>
                    </a:p>
                  </a:txBody>
                  <a:tcPr marL="0" marR="0" marT="0" marB="0">
                    <a:solidFill>
                      <a:schemeClr val="bg1"/>
                    </a:solidFill>
                  </a:tcPr>
                </a:tc>
                <a:tc>
                  <a:txBody>
                    <a:bodyPr/>
                    <a:lstStyle/>
                    <a:p>
                      <a:pPr algn="ctr"/>
                      <a:r>
                        <a:rPr lang="en-US" sz="1200" dirty="0" smtClean="0"/>
                        <a:t>Sep</a:t>
                      </a:r>
                      <a:endParaRPr lang="en-SG" sz="1200" b="0" dirty="0"/>
                    </a:p>
                  </a:txBody>
                  <a:tcPr marL="0" marR="0" marT="0" marB="0">
                    <a:solidFill>
                      <a:schemeClr val="bg1"/>
                    </a:solidFill>
                  </a:tcPr>
                </a:tc>
                <a:tc>
                  <a:txBody>
                    <a:bodyPr/>
                    <a:lstStyle/>
                    <a:p>
                      <a:pPr algn="ctr"/>
                      <a:r>
                        <a:rPr lang="en-US" sz="1200" dirty="0" smtClean="0"/>
                        <a:t>Oct</a:t>
                      </a:r>
                      <a:endParaRPr lang="en-SG" sz="1200" b="0" dirty="0"/>
                    </a:p>
                  </a:txBody>
                  <a:tcPr marL="0" marR="0" marT="0" marB="0">
                    <a:solidFill>
                      <a:schemeClr val="bg1"/>
                    </a:solidFill>
                  </a:tcPr>
                </a:tc>
                <a:tc>
                  <a:txBody>
                    <a:bodyPr/>
                    <a:lstStyle/>
                    <a:p>
                      <a:pPr algn="ctr"/>
                      <a:r>
                        <a:rPr lang="en-US" sz="1200" dirty="0" smtClean="0"/>
                        <a:t>Nov</a:t>
                      </a:r>
                      <a:endParaRPr lang="en-SG" sz="1200" b="0" dirty="0"/>
                    </a:p>
                  </a:txBody>
                  <a:tcPr marL="0" marR="0" marT="0" marB="0">
                    <a:solidFill>
                      <a:schemeClr val="bg1"/>
                    </a:solidFill>
                  </a:tcPr>
                </a:tc>
                <a:tc>
                  <a:txBody>
                    <a:bodyPr/>
                    <a:lstStyle/>
                    <a:p>
                      <a:pPr algn="ctr"/>
                      <a:r>
                        <a:rPr lang="en-US" sz="1200" dirty="0" smtClean="0"/>
                        <a:t>Dec</a:t>
                      </a:r>
                      <a:endParaRPr lang="en-SG" sz="1200" b="0" dirty="0"/>
                    </a:p>
                  </a:txBody>
                  <a:tcPr marL="0" marR="0" marT="0" marB="0">
                    <a:solidFill>
                      <a:schemeClr val="bg1"/>
                    </a:solidFill>
                  </a:tcPr>
                </a:tc>
                <a:tc>
                  <a:txBody>
                    <a:bodyPr/>
                    <a:lstStyle/>
                    <a:p>
                      <a:pPr algn="ctr"/>
                      <a:r>
                        <a:rPr lang="en-US" sz="1200" dirty="0" smtClean="0"/>
                        <a:t>Jan</a:t>
                      </a:r>
                      <a:endParaRPr lang="en-SG" sz="1200" b="0" dirty="0"/>
                    </a:p>
                  </a:txBody>
                  <a:tcPr marL="0" marR="0" marT="0" marB="0">
                    <a:solidFill>
                      <a:schemeClr val="bg1"/>
                    </a:solidFill>
                  </a:tcPr>
                </a:tc>
                <a:tc>
                  <a:txBody>
                    <a:bodyPr/>
                    <a:lstStyle/>
                    <a:p>
                      <a:pPr algn="ctr"/>
                      <a:r>
                        <a:rPr lang="en-US" sz="1200" dirty="0" smtClean="0"/>
                        <a:t>Feb</a:t>
                      </a:r>
                      <a:endParaRPr lang="en-SG" sz="1200" b="0" dirty="0"/>
                    </a:p>
                  </a:txBody>
                  <a:tcPr marL="0" marR="0" marT="0" marB="0">
                    <a:solidFill>
                      <a:schemeClr val="bg1"/>
                    </a:solidFill>
                  </a:tcPr>
                </a:tc>
                <a:tc>
                  <a:txBody>
                    <a:bodyPr/>
                    <a:lstStyle/>
                    <a:p>
                      <a:pPr algn="ctr"/>
                      <a:r>
                        <a:rPr lang="en-US" sz="1200" dirty="0" smtClean="0"/>
                        <a:t>Mar</a:t>
                      </a:r>
                      <a:endParaRPr lang="en-SG" sz="1200" b="0" dirty="0"/>
                    </a:p>
                  </a:txBody>
                  <a:tcPr marL="0" marR="0" marT="0" marB="0">
                    <a:solidFill>
                      <a:schemeClr val="bg1"/>
                    </a:solidFill>
                  </a:tcPr>
                </a:tc>
                <a:tc>
                  <a:txBody>
                    <a:bodyPr/>
                    <a:lstStyle/>
                    <a:p>
                      <a:pPr algn="ctr"/>
                      <a:r>
                        <a:rPr lang="en-US" sz="1200" dirty="0" smtClean="0"/>
                        <a:t>Apr</a:t>
                      </a:r>
                      <a:endParaRPr lang="en-SG" sz="1200" b="0" dirty="0"/>
                    </a:p>
                  </a:txBody>
                  <a:tcPr marL="0" marR="0" marT="0" marB="0">
                    <a:solidFill>
                      <a:schemeClr val="bg1"/>
                    </a:solidFill>
                  </a:tcPr>
                </a:tc>
              </a:tr>
            </a:tbl>
          </a:graphicData>
        </a:graphic>
      </p:graphicFrame>
      <p:sp>
        <p:nvSpPr>
          <p:cNvPr id="68" name="Freeform 67"/>
          <p:cNvSpPr/>
          <p:nvPr/>
        </p:nvSpPr>
        <p:spPr>
          <a:xfrm>
            <a:off x="895927" y="6271491"/>
            <a:ext cx="295564" cy="138545"/>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9" name="TextBox 68"/>
          <p:cNvSpPr txBox="1"/>
          <p:nvPr/>
        </p:nvSpPr>
        <p:spPr>
          <a:xfrm>
            <a:off x="1154547" y="6311117"/>
            <a:ext cx="1257213" cy="276999"/>
          </a:xfrm>
          <a:prstGeom prst="rect">
            <a:avLst/>
          </a:prstGeom>
          <a:noFill/>
        </p:spPr>
        <p:txBody>
          <a:bodyPr wrap="square" rtlCol="0">
            <a:spAutoFit/>
          </a:bodyPr>
          <a:lstStyle/>
          <a:p>
            <a:r>
              <a:rPr lang="en-US" sz="1200" dirty="0" smtClean="0">
                <a:solidFill>
                  <a:prstClr val="white">
                    <a:lumMod val="50000"/>
                  </a:prstClr>
                </a:solidFill>
              </a:rPr>
              <a:t>Literature survey</a:t>
            </a:r>
            <a:endParaRPr lang="en-SG" sz="1200" dirty="0">
              <a:solidFill>
                <a:prstClr val="white">
                  <a:lumMod val="50000"/>
                </a:prstClr>
              </a:solidFill>
            </a:endParaRPr>
          </a:p>
        </p:txBody>
      </p:sp>
      <p:sp>
        <p:nvSpPr>
          <p:cNvPr id="70" name="Freeform 69"/>
          <p:cNvSpPr/>
          <p:nvPr/>
        </p:nvSpPr>
        <p:spPr>
          <a:xfrm>
            <a:off x="614944" y="6271490"/>
            <a:ext cx="295564" cy="397870"/>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1" name="TextBox 70"/>
          <p:cNvSpPr txBox="1"/>
          <p:nvPr/>
        </p:nvSpPr>
        <p:spPr>
          <a:xfrm>
            <a:off x="957225" y="6530860"/>
            <a:ext cx="1257213" cy="276999"/>
          </a:xfrm>
          <a:prstGeom prst="rect">
            <a:avLst/>
          </a:prstGeom>
          <a:noFill/>
        </p:spPr>
        <p:txBody>
          <a:bodyPr wrap="square" rtlCol="0">
            <a:spAutoFit/>
          </a:bodyPr>
          <a:lstStyle/>
          <a:p>
            <a:r>
              <a:rPr lang="en-US" sz="1200" dirty="0" smtClean="0">
                <a:solidFill>
                  <a:prstClr val="white">
                    <a:lumMod val="50000"/>
                  </a:prstClr>
                </a:solidFill>
              </a:rPr>
              <a:t>Scope definition</a:t>
            </a:r>
            <a:endParaRPr lang="en-SG" sz="1200" dirty="0">
              <a:solidFill>
                <a:prstClr val="white">
                  <a:lumMod val="50000"/>
                </a:prstClr>
              </a:solidFill>
            </a:endParaRPr>
          </a:p>
        </p:txBody>
      </p:sp>
    </p:spTree>
    <p:extLst>
      <p:ext uri="{BB962C8B-B14F-4D97-AF65-F5344CB8AC3E}">
        <p14:creationId xmlns:p14="http://schemas.microsoft.com/office/powerpoint/2010/main" val="714016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323528" y="5962729"/>
            <a:ext cx="8424936" cy="78554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3" name="Rounded Rectangle 62"/>
          <p:cNvSpPr/>
          <p:nvPr/>
        </p:nvSpPr>
        <p:spPr>
          <a:xfrm>
            <a:off x="2483768" y="116632"/>
            <a:ext cx="6264696" cy="2929605"/>
          </a:xfrm>
          <a:custGeom>
            <a:avLst/>
            <a:gdLst/>
            <a:ahLst/>
            <a:cxnLst/>
            <a:rect l="l" t="t" r="r" b="b"/>
            <a:pathLst>
              <a:path w="6264696" h="2929605">
                <a:moveTo>
                  <a:pt x="167963" y="0"/>
                </a:moveTo>
                <a:lnTo>
                  <a:pt x="6096733" y="0"/>
                </a:lnTo>
                <a:cubicBezTo>
                  <a:pt x="6189496" y="0"/>
                  <a:pt x="6264696" y="75200"/>
                  <a:pt x="6264696" y="167963"/>
                </a:cubicBezTo>
                <a:lnTo>
                  <a:pt x="6264696" y="1190831"/>
                </a:lnTo>
                <a:lnTo>
                  <a:pt x="6264696" y="1560229"/>
                </a:lnTo>
                <a:lnTo>
                  <a:pt x="6264696" y="2781340"/>
                </a:lnTo>
                <a:cubicBezTo>
                  <a:pt x="6264696" y="2863224"/>
                  <a:pt x="6198315" y="2929605"/>
                  <a:pt x="6116431" y="2929605"/>
                </a:cubicBezTo>
                <a:lnTo>
                  <a:pt x="4468745" y="2929605"/>
                </a:lnTo>
                <a:cubicBezTo>
                  <a:pt x="4386861" y="2929605"/>
                  <a:pt x="4320480" y="2863224"/>
                  <a:pt x="4320480" y="2781340"/>
                </a:cubicBezTo>
                <a:lnTo>
                  <a:pt x="4320480" y="1728192"/>
                </a:lnTo>
                <a:lnTo>
                  <a:pt x="167963" y="1728192"/>
                </a:lnTo>
                <a:cubicBezTo>
                  <a:pt x="75200" y="1728192"/>
                  <a:pt x="0" y="1652992"/>
                  <a:pt x="0" y="1560229"/>
                </a:cubicBezTo>
                <a:lnTo>
                  <a:pt x="0" y="167963"/>
                </a:lnTo>
                <a:cubicBezTo>
                  <a:pt x="0" y="75200"/>
                  <a:pt x="75200" y="0"/>
                  <a:pt x="167963"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2" name="Rounded Rectangle 61"/>
          <p:cNvSpPr/>
          <p:nvPr/>
        </p:nvSpPr>
        <p:spPr>
          <a:xfrm>
            <a:off x="2771800" y="3193199"/>
            <a:ext cx="5976664" cy="2612065"/>
          </a:xfrm>
          <a:custGeom>
            <a:avLst/>
            <a:gdLst/>
            <a:ahLst/>
            <a:cxnLst/>
            <a:rect l="l" t="t" r="r" b="b"/>
            <a:pathLst>
              <a:path w="5976664" h="2818184">
                <a:moveTo>
                  <a:pt x="4210720" y="0"/>
                </a:moveTo>
                <a:lnTo>
                  <a:pt x="5795084" y="0"/>
                </a:lnTo>
                <a:cubicBezTo>
                  <a:pt x="5893541" y="0"/>
                  <a:pt x="5973356" y="79815"/>
                  <a:pt x="5973356" y="178272"/>
                </a:cubicBezTo>
                <a:lnTo>
                  <a:pt x="5973356" y="1232341"/>
                </a:lnTo>
                <a:cubicBezTo>
                  <a:pt x="5976372" y="1237555"/>
                  <a:pt x="5976664" y="1243107"/>
                  <a:pt x="5976664" y="1248726"/>
                </a:cubicBezTo>
                <a:lnTo>
                  <a:pt x="5976664" y="2659450"/>
                </a:lnTo>
                <a:cubicBezTo>
                  <a:pt x="5976664" y="2747116"/>
                  <a:pt x="5905596" y="2818184"/>
                  <a:pt x="5817930" y="2818184"/>
                </a:cubicBezTo>
                <a:lnTo>
                  <a:pt x="5795084" y="2818184"/>
                </a:lnTo>
                <a:lnTo>
                  <a:pt x="4210720" y="2818184"/>
                </a:lnTo>
                <a:lnTo>
                  <a:pt x="158734" y="2818184"/>
                </a:lnTo>
                <a:cubicBezTo>
                  <a:pt x="71068" y="2818184"/>
                  <a:pt x="0" y="2747116"/>
                  <a:pt x="0" y="2659450"/>
                </a:cubicBezTo>
                <a:lnTo>
                  <a:pt x="0" y="1248726"/>
                </a:lnTo>
                <a:cubicBezTo>
                  <a:pt x="0" y="1161060"/>
                  <a:pt x="71068" y="1089992"/>
                  <a:pt x="158734" y="1089992"/>
                </a:cubicBezTo>
                <a:lnTo>
                  <a:pt x="4032448" y="1089992"/>
                </a:lnTo>
                <a:lnTo>
                  <a:pt x="4032448" y="178272"/>
                </a:lnTo>
                <a:cubicBezTo>
                  <a:pt x="4032448" y="79815"/>
                  <a:pt x="4112263" y="0"/>
                  <a:pt x="421072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0" name="Rounded Rectangle 59"/>
          <p:cNvSpPr/>
          <p:nvPr/>
        </p:nvSpPr>
        <p:spPr>
          <a:xfrm>
            <a:off x="323528" y="2050976"/>
            <a:ext cx="6192688" cy="3754288"/>
          </a:xfrm>
          <a:custGeom>
            <a:avLst/>
            <a:gdLst/>
            <a:ahLst/>
            <a:cxnLst/>
            <a:rect l="l" t="t" r="r" b="b"/>
            <a:pathLst>
              <a:path w="6192688" h="4075151">
                <a:moveTo>
                  <a:pt x="1912654" y="0"/>
                </a:moveTo>
                <a:lnTo>
                  <a:pt x="6008226" y="0"/>
                </a:lnTo>
                <a:cubicBezTo>
                  <a:pt x="6110102" y="0"/>
                  <a:pt x="6192688" y="82586"/>
                  <a:pt x="6192688" y="184462"/>
                </a:cubicBezTo>
                <a:lnTo>
                  <a:pt x="6192688" y="1853113"/>
                </a:lnTo>
                <a:cubicBezTo>
                  <a:pt x="6192688" y="1954989"/>
                  <a:pt x="6110102" y="2037575"/>
                  <a:pt x="6008226" y="2037575"/>
                </a:cubicBezTo>
                <a:lnTo>
                  <a:pt x="1975374" y="2037575"/>
                </a:lnTo>
                <a:lnTo>
                  <a:pt x="1975374" y="3872004"/>
                </a:lnTo>
                <a:cubicBezTo>
                  <a:pt x="1975374" y="3984199"/>
                  <a:pt x="1892797" y="4075151"/>
                  <a:pt x="1790933" y="4075151"/>
                </a:cubicBezTo>
                <a:lnTo>
                  <a:pt x="184441" y="4075151"/>
                </a:lnTo>
                <a:cubicBezTo>
                  <a:pt x="82577" y="4075151"/>
                  <a:pt x="0" y="3984199"/>
                  <a:pt x="0" y="3872004"/>
                </a:cubicBezTo>
                <a:lnTo>
                  <a:pt x="0" y="203148"/>
                </a:lnTo>
                <a:cubicBezTo>
                  <a:pt x="0" y="90953"/>
                  <a:pt x="82577" y="1"/>
                  <a:pt x="184441" y="1"/>
                </a:cubicBezTo>
                <a:lnTo>
                  <a:pt x="615915" y="1"/>
                </a:lnTo>
                <a:lnTo>
                  <a:pt x="1790933" y="1"/>
                </a:lnTo>
                <a:lnTo>
                  <a:pt x="1912644" y="1"/>
                </a:lnTo>
                <a:cubicBezTo>
                  <a:pt x="1912647" y="0"/>
                  <a:pt x="1912651" y="0"/>
                  <a:pt x="1912654"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3" name="Down Arrow 12"/>
          <p:cNvSpPr/>
          <p:nvPr/>
        </p:nvSpPr>
        <p:spPr>
          <a:xfrm rot="16200000">
            <a:off x="4158300" y="693000"/>
            <a:ext cx="288032" cy="21602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prstClr val="white"/>
              </a:solidFill>
              <a:latin typeface="Consolas" panose="020B0609020204030204" pitchFamily="49" charset="0"/>
              <a:cs typeface="Consolas" panose="020B0609020204030204" pitchFamily="49" charset="0"/>
            </a:endParaRPr>
          </a:p>
        </p:txBody>
      </p:sp>
      <p:sp>
        <p:nvSpPr>
          <p:cNvPr id="4" name="[Rounded Rectangle 3]"/>
          <p:cNvSpPr/>
          <p:nvPr/>
        </p:nvSpPr>
        <p:spPr>
          <a:xfrm>
            <a:off x="611560" y="2627040"/>
            <a:ext cx="1368152" cy="57606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5" name="[TextBox 4]"/>
          <p:cNvSpPr txBox="1"/>
          <p:nvPr/>
        </p:nvSpPr>
        <p:spPr>
          <a:xfrm>
            <a:off x="539552" y="2050976"/>
            <a:ext cx="2016224" cy="523220"/>
          </a:xfrm>
          <a:prstGeom prst="rect">
            <a:avLst/>
          </a:prstGeom>
          <a:noFill/>
        </p:spPr>
        <p:txBody>
          <a:bodyPr wrap="square" rtlCol="0">
            <a:spAutoFit/>
          </a:bodyPr>
          <a:lstStyle/>
          <a:p>
            <a:r>
              <a:rPr lang="en-US" sz="1400" b="1" dirty="0" smtClean="0">
                <a:solidFill>
                  <a:srgbClr val="0070C0"/>
                </a:solidFill>
              </a:rPr>
              <a:t>Problem: code duplication in Web apps</a:t>
            </a:r>
            <a:endParaRPr lang="en-SG" sz="1400" b="1" dirty="0">
              <a:solidFill>
                <a:srgbClr val="0070C0"/>
              </a:solidFill>
            </a:endParaRPr>
          </a:p>
        </p:txBody>
      </p:sp>
      <p:sp>
        <p:nvSpPr>
          <p:cNvPr id="6" name="Rounded Rectangle 5"/>
          <p:cNvSpPr/>
          <p:nvPr/>
        </p:nvSpPr>
        <p:spPr>
          <a:xfrm>
            <a:off x="3275855" y="2627040"/>
            <a:ext cx="2016225" cy="1080120"/>
          </a:xfrm>
          <a:prstGeom prst="roundRect">
            <a:avLst>
              <a:gd name="adj" fmla="val 955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Font typeface="+mj-lt"/>
              <a:buAutoNum type="alphaLcPeriod"/>
            </a:pPr>
            <a:r>
              <a:rPr lang="en-US" sz="1400" dirty="0" smtClean="0">
                <a:solidFill>
                  <a:prstClr val="white"/>
                </a:solidFill>
                <a:cs typeface="Consolas" panose="020B0609020204030204" pitchFamily="49" charset="0"/>
              </a:rPr>
              <a:t>Lower maintainability</a:t>
            </a:r>
            <a:endParaRPr lang="en-SG" sz="1400" dirty="0" smtClean="0">
              <a:solidFill>
                <a:prstClr val="white"/>
              </a:solidFill>
              <a:cs typeface="Consolas" panose="020B0609020204030204" pitchFamily="49" charset="0"/>
            </a:endParaRPr>
          </a:p>
          <a:p>
            <a:pPr marL="176213" indent="-176213">
              <a:buFont typeface="+mj-lt"/>
              <a:buAutoNum type="alphaLcPeriod"/>
            </a:pPr>
            <a:r>
              <a:rPr lang="en-US" sz="1400" dirty="0" smtClean="0">
                <a:solidFill>
                  <a:prstClr val="white"/>
                </a:solidFill>
                <a:cs typeface="Consolas" panose="020B0609020204030204" pitchFamily="49" charset="0"/>
              </a:rPr>
              <a:t>Lower readability</a:t>
            </a:r>
          </a:p>
          <a:p>
            <a:pPr marL="176213" indent="-176213">
              <a:buFont typeface="+mj-lt"/>
              <a:buAutoNum type="alphaLcPeriod"/>
            </a:pPr>
            <a:r>
              <a:rPr lang="en-US" sz="1400" dirty="0" smtClean="0">
                <a:solidFill>
                  <a:prstClr val="white"/>
                </a:solidFill>
                <a:cs typeface="Consolas" panose="020B0609020204030204" pitchFamily="49" charset="0"/>
              </a:rPr>
              <a:t>More bugs</a:t>
            </a:r>
          </a:p>
          <a:p>
            <a:pPr marL="176213" indent="-176213">
              <a:buFont typeface="+mj-lt"/>
              <a:buAutoNum type="alphaLcPeriod"/>
            </a:pPr>
            <a:r>
              <a:rPr lang="en-US" sz="1400" dirty="0" smtClean="0">
                <a:solidFill>
                  <a:prstClr val="white"/>
                </a:solidFill>
                <a:cs typeface="Consolas" panose="020B0609020204030204" pitchFamily="49" charset="0"/>
              </a:rPr>
              <a:t>Slower performance</a:t>
            </a:r>
          </a:p>
        </p:txBody>
      </p:sp>
      <p:sp>
        <p:nvSpPr>
          <p:cNvPr id="7" name="[TextBox 6]"/>
          <p:cNvSpPr txBox="1"/>
          <p:nvPr/>
        </p:nvSpPr>
        <p:spPr>
          <a:xfrm>
            <a:off x="3635896" y="2175247"/>
            <a:ext cx="1440160" cy="307777"/>
          </a:xfrm>
          <a:prstGeom prst="rect">
            <a:avLst/>
          </a:prstGeom>
          <a:noFill/>
        </p:spPr>
        <p:txBody>
          <a:bodyPr wrap="square" rtlCol="0">
            <a:spAutoFit/>
          </a:bodyPr>
          <a:lstStyle/>
          <a:p>
            <a:r>
              <a:rPr lang="en-US" sz="1400" b="1" dirty="0" smtClean="0">
                <a:solidFill>
                  <a:srgbClr val="0070C0"/>
                </a:solidFill>
              </a:rPr>
              <a:t>Negative effects</a:t>
            </a:r>
            <a:endParaRPr lang="en-SG" sz="1400" b="1" dirty="0">
              <a:solidFill>
                <a:srgbClr val="0070C0"/>
              </a:solidFill>
            </a:endParaRPr>
          </a:p>
        </p:txBody>
      </p:sp>
      <p:sp>
        <p:nvSpPr>
          <p:cNvPr id="8" name="[Smiley Face 7]"/>
          <p:cNvSpPr/>
          <p:nvPr/>
        </p:nvSpPr>
        <p:spPr>
          <a:xfrm>
            <a:off x="3328119" y="2167082"/>
            <a:ext cx="307777" cy="307777"/>
          </a:xfrm>
          <a:prstGeom prst="smileyFace">
            <a:avLst>
              <a:gd name="adj" fmla="val -4653"/>
            </a:avLst>
          </a:prstGeom>
          <a:no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prstClr val="white"/>
              </a:solidFill>
            </a:endParaRPr>
          </a:p>
        </p:txBody>
      </p:sp>
      <p:sp>
        <p:nvSpPr>
          <p:cNvPr id="10" name="Rounded Rectangle 9"/>
          <p:cNvSpPr/>
          <p:nvPr/>
        </p:nvSpPr>
        <p:spPr>
          <a:xfrm>
            <a:off x="2843808" y="577940"/>
            <a:ext cx="1368152" cy="45748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meta-program</a:t>
            </a:r>
            <a:endParaRPr lang="en-SG" sz="1400" dirty="0">
              <a:solidFill>
                <a:prstClr val="white"/>
              </a:solidFill>
              <a:latin typeface="Consolas" panose="020B0609020204030204" pitchFamily="49" charset="0"/>
              <a:cs typeface="Consolas" panose="020B0609020204030204" pitchFamily="49" charset="0"/>
            </a:endParaRPr>
          </a:p>
        </p:txBody>
      </p:sp>
      <p:sp>
        <p:nvSpPr>
          <p:cNvPr id="11" name="TextBox 10"/>
          <p:cNvSpPr txBox="1"/>
          <p:nvPr/>
        </p:nvSpPr>
        <p:spPr>
          <a:xfrm>
            <a:off x="2846047" y="188640"/>
            <a:ext cx="2592288" cy="307777"/>
          </a:xfrm>
          <a:prstGeom prst="rect">
            <a:avLst/>
          </a:prstGeom>
          <a:noFill/>
        </p:spPr>
        <p:txBody>
          <a:bodyPr wrap="square" rtlCol="0">
            <a:spAutoFit/>
          </a:bodyPr>
          <a:lstStyle/>
          <a:p>
            <a:r>
              <a:rPr lang="en-US" sz="1400" b="1" dirty="0" smtClean="0">
                <a:solidFill>
                  <a:srgbClr val="7030A0"/>
                </a:solidFill>
              </a:rPr>
              <a:t>Solution 1: meta-programming</a:t>
            </a:r>
            <a:endParaRPr lang="en-SG" sz="1400" b="1" dirty="0">
              <a:solidFill>
                <a:srgbClr val="7030A0"/>
              </a:solidFill>
            </a:endParaRPr>
          </a:p>
        </p:txBody>
      </p:sp>
      <p:sp>
        <p:nvSpPr>
          <p:cNvPr id="12" name="Rounded Rectangle 11"/>
          <p:cNvSpPr/>
          <p:nvPr/>
        </p:nvSpPr>
        <p:spPr>
          <a:xfrm>
            <a:off x="4430147" y="553431"/>
            <a:ext cx="1368152" cy="5760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14" name="Rectangle 13"/>
          <p:cNvSpPr/>
          <p:nvPr/>
        </p:nvSpPr>
        <p:spPr>
          <a:xfrm>
            <a:off x="5745746" y="2771056"/>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15" name="Freeform 14"/>
          <p:cNvSpPr/>
          <p:nvPr/>
        </p:nvSpPr>
        <p:spPr>
          <a:xfrm>
            <a:off x="5774321" y="2774677"/>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8" name="Rectangle 17"/>
          <p:cNvSpPr/>
          <p:nvPr/>
        </p:nvSpPr>
        <p:spPr>
          <a:xfrm>
            <a:off x="5745746" y="2992610"/>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19" name="Freeform 18"/>
          <p:cNvSpPr/>
          <p:nvPr/>
        </p:nvSpPr>
        <p:spPr>
          <a:xfrm>
            <a:off x="5774321" y="2996231"/>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1" name="Rectangle 20"/>
          <p:cNvSpPr/>
          <p:nvPr/>
        </p:nvSpPr>
        <p:spPr>
          <a:xfrm>
            <a:off x="5745746" y="3214164"/>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22" name="Freeform 21"/>
          <p:cNvSpPr/>
          <p:nvPr/>
        </p:nvSpPr>
        <p:spPr>
          <a:xfrm>
            <a:off x="5774321" y="3217785"/>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4" name="Rectangle 23"/>
          <p:cNvSpPr/>
          <p:nvPr/>
        </p:nvSpPr>
        <p:spPr>
          <a:xfrm>
            <a:off x="5745746" y="3435718"/>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25" name="Freeform 24"/>
          <p:cNvSpPr/>
          <p:nvPr/>
        </p:nvSpPr>
        <p:spPr>
          <a:xfrm>
            <a:off x="5774321" y="3439339"/>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7" name="Down Arrow 26"/>
          <p:cNvSpPr/>
          <p:nvPr/>
        </p:nvSpPr>
        <p:spPr>
          <a:xfrm rot="16200000">
            <a:off x="4463988" y="5255332"/>
            <a:ext cx="288032" cy="216024"/>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prstClr val="white"/>
              </a:solidFill>
              <a:latin typeface="Consolas" panose="020B0609020204030204" pitchFamily="49" charset="0"/>
              <a:cs typeface="Consolas" panose="020B0609020204030204" pitchFamily="49" charset="0"/>
            </a:endParaRPr>
          </a:p>
        </p:txBody>
      </p:sp>
      <p:sp>
        <p:nvSpPr>
          <p:cNvPr id="28" name="Rounded Rectangle 27"/>
          <p:cNvSpPr/>
          <p:nvPr/>
        </p:nvSpPr>
        <p:spPr>
          <a:xfrm>
            <a:off x="4696680" y="5219327"/>
            <a:ext cx="1368152" cy="288032"/>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29" name="TextBox 28"/>
          <p:cNvSpPr txBox="1"/>
          <p:nvPr/>
        </p:nvSpPr>
        <p:spPr>
          <a:xfrm>
            <a:off x="2915892" y="4566505"/>
            <a:ext cx="2592288" cy="307777"/>
          </a:xfrm>
          <a:prstGeom prst="rect">
            <a:avLst/>
          </a:prstGeom>
          <a:noFill/>
        </p:spPr>
        <p:txBody>
          <a:bodyPr wrap="square" rtlCol="0">
            <a:spAutoFit/>
          </a:bodyPr>
          <a:lstStyle/>
          <a:p>
            <a:r>
              <a:rPr lang="en-US" sz="1400" b="1" dirty="0" smtClean="0">
                <a:solidFill>
                  <a:srgbClr val="FF6600"/>
                </a:solidFill>
              </a:rPr>
              <a:t>Solution 2: auto-removal</a:t>
            </a:r>
            <a:endParaRPr lang="en-SG" sz="1400" b="1" dirty="0">
              <a:solidFill>
                <a:srgbClr val="FF6600"/>
              </a:solidFill>
            </a:endParaRPr>
          </a:p>
        </p:txBody>
      </p:sp>
      <p:sp>
        <p:nvSpPr>
          <p:cNvPr id="30" name="Rounded Rectangle 29"/>
          <p:cNvSpPr/>
          <p:nvPr/>
        </p:nvSpPr>
        <p:spPr>
          <a:xfrm>
            <a:off x="3059832" y="4931296"/>
            <a:ext cx="1368152" cy="576064"/>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a:t>
            </a:r>
            <a:endParaRPr lang="en-SG" sz="1400" dirty="0">
              <a:solidFill>
                <a:prstClr val="white"/>
              </a:solidFill>
              <a:latin typeface="Consolas" panose="020B0609020204030204" pitchFamily="49" charset="0"/>
              <a:cs typeface="Consolas" panose="020B0609020204030204" pitchFamily="49" charset="0"/>
            </a:endParaRPr>
          </a:p>
        </p:txBody>
      </p:sp>
      <p:sp>
        <p:nvSpPr>
          <p:cNvPr id="31" name="Rectangle 30"/>
          <p:cNvSpPr/>
          <p:nvPr/>
        </p:nvSpPr>
        <p:spPr>
          <a:xfrm>
            <a:off x="3248147" y="5225628"/>
            <a:ext cx="1008112" cy="18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33" name="Rectangle 32"/>
          <p:cNvSpPr/>
          <p:nvPr/>
        </p:nvSpPr>
        <p:spPr>
          <a:xfrm>
            <a:off x="6181700" y="2792473"/>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34" name="Freeform 33"/>
          <p:cNvSpPr/>
          <p:nvPr/>
        </p:nvSpPr>
        <p:spPr>
          <a:xfrm>
            <a:off x="6210275" y="2796094"/>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36" name="Rectangle 35"/>
          <p:cNvSpPr/>
          <p:nvPr/>
        </p:nvSpPr>
        <p:spPr>
          <a:xfrm>
            <a:off x="6181700" y="3014027"/>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39" name="Rectangle 38"/>
          <p:cNvSpPr/>
          <p:nvPr/>
        </p:nvSpPr>
        <p:spPr>
          <a:xfrm>
            <a:off x="6181700" y="3235581"/>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40" name="Freeform 39"/>
          <p:cNvSpPr/>
          <p:nvPr/>
        </p:nvSpPr>
        <p:spPr>
          <a:xfrm>
            <a:off x="6210275" y="3239202"/>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2" name="Rectangle 41"/>
          <p:cNvSpPr/>
          <p:nvPr/>
        </p:nvSpPr>
        <p:spPr>
          <a:xfrm>
            <a:off x="6181700" y="3457135"/>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45" name="Cube 44"/>
          <p:cNvSpPr/>
          <p:nvPr/>
        </p:nvSpPr>
        <p:spPr>
          <a:xfrm>
            <a:off x="7020272" y="963419"/>
            <a:ext cx="1584176" cy="821688"/>
          </a:xfrm>
          <a:prstGeom prst="cub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00"/>
                </a:solidFill>
                <a:latin typeface="Consolas" panose="020B0609020204030204" pitchFamily="49" charset="0"/>
                <a:cs typeface="Consolas" panose="020B0609020204030204" pitchFamily="49" charset="0"/>
              </a:rPr>
              <a:t>Measurement method/tool</a:t>
            </a:r>
            <a:endParaRPr lang="en-SG" sz="1400" dirty="0">
              <a:solidFill>
                <a:srgbClr val="FFFF00"/>
              </a:solidFill>
              <a:latin typeface="Consolas" panose="020B0609020204030204" pitchFamily="49" charset="0"/>
              <a:cs typeface="Consolas" panose="020B0609020204030204" pitchFamily="49" charset="0"/>
            </a:endParaRPr>
          </a:p>
        </p:txBody>
      </p:sp>
      <p:sp>
        <p:nvSpPr>
          <p:cNvPr id="46" name="16-Point Star 45"/>
          <p:cNvSpPr/>
          <p:nvPr/>
        </p:nvSpPr>
        <p:spPr>
          <a:xfrm>
            <a:off x="7092280" y="423745"/>
            <a:ext cx="1440160" cy="466502"/>
          </a:xfrm>
          <a:prstGeom prst="star16">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NEW!</a:t>
            </a:r>
            <a:endParaRPr lang="en-SG" sz="1600" b="1" dirty="0">
              <a:solidFill>
                <a:prstClr val="black"/>
              </a:solidFill>
            </a:endParaRPr>
          </a:p>
        </p:txBody>
      </p:sp>
      <p:sp>
        <p:nvSpPr>
          <p:cNvPr id="48" name="Folded Corner 47"/>
          <p:cNvSpPr/>
          <p:nvPr/>
        </p:nvSpPr>
        <p:spPr>
          <a:xfrm>
            <a:off x="7020272" y="2348880"/>
            <a:ext cx="1368152" cy="552438"/>
          </a:xfrm>
          <a:prstGeom prst="foldedCorne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prstClr val="white"/>
                </a:solidFill>
                <a:latin typeface="Consolas" panose="020B0609020204030204" pitchFamily="49" charset="0"/>
                <a:cs typeface="Consolas" panose="020B0609020204030204" pitchFamily="49" charset="0"/>
              </a:rPr>
              <a:t>Size</a:t>
            </a:r>
            <a:r>
              <a:rPr lang="en-US" sz="1400" dirty="0">
                <a:solidFill>
                  <a:prstClr val="white"/>
                </a:solidFill>
                <a:latin typeface="Consolas" panose="020B0609020204030204" pitchFamily="49" charset="0"/>
                <a:cs typeface="Consolas" panose="020B0609020204030204" pitchFamily="49" charset="0"/>
              </a:rPr>
              <a:t>: </a:t>
            </a:r>
            <a:r>
              <a:rPr lang="en-US" sz="1400" dirty="0" smtClean="0">
                <a:solidFill>
                  <a:prstClr val="white"/>
                </a:solidFill>
                <a:latin typeface="Consolas" panose="020B0609020204030204" pitchFamily="49" charset="0"/>
                <a:cs typeface="Consolas" panose="020B0609020204030204" pitchFamily="49" charset="0"/>
              </a:rPr>
              <a:t> 4</a:t>
            </a:r>
            <a:r>
              <a:rPr lang="en-US" sz="1400" dirty="0">
                <a:solidFill>
                  <a:prstClr val="white"/>
                </a:solidFill>
                <a:latin typeface="Consolas" panose="020B0609020204030204" pitchFamily="49" charset="0"/>
                <a:cs typeface="Consolas" panose="020B0609020204030204" pitchFamily="49" charset="0"/>
              </a:rPr>
              <a:t>% ↓</a:t>
            </a:r>
          </a:p>
          <a:p>
            <a:r>
              <a:rPr lang="en-US" sz="1400" b="1" dirty="0">
                <a:solidFill>
                  <a:prstClr val="white"/>
                </a:solidFill>
                <a:latin typeface="Consolas" panose="020B0609020204030204" pitchFamily="49" charset="0"/>
                <a:cs typeface="Consolas" panose="020B0609020204030204" pitchFamily="49" charset="0"/>
              </a:rPr>
              <a:t>Cost</a:t>
            </a:r>
            <a:r>
              <a:rPr lang="en-US" sz="1400" dirty="0">
                <a:solidFill>
                  <a:prstClr val="white"/>
                </a:solidFill>
                <a:latin typeface="Consolas" panose="020B0609020204030204" pitchFamily="49" charset="0"/>
                <a:cs typeface="Consolas" panose="020B0609020204030204" pitchFamily="49" charset="0"/>
              </a:rPr>
              <a:t>: 10</a:t>
            </a:r>
            <a:r>
              <a:rPr lang="en-US" sz="1400" dirty="0" smtClean="0">
                <a:solidFill>
                  <a:prstClr val="white"/>
                </a:solidFill>
                <a:latin typeface="Consolas" panose="020B0609020204030204" pitchFamily="49" charset="0"/>
                <a:cs typeface="Consolas" panose="020B0609020204030204" pitchFamily="49" charset="0"/>
              </a:rPr>
              <a:t>% ↑</a:t>
            </a:r>
            <a:endParaRPr lang="en-SG" sz="1400" dirty="0">
              <a:solidFill>
                <a:prstClr val="white"/>
              </a:solidFill>
              <a:latin typeface="Consolas" panose="020B0609020204030204" pitchFamily="49" charset="0"/>
              <a:cs typeface="Consolas" panose="020B0609020204030204" pitchFamily="49" charset="0"/>
            </a:endParaRPr>
          </a:p>
        </p:txBody>
      </p:sp>
      <p:sp>
        <p:nvSpPr>
          <p:cNvPr id="50" name="Folded Corner 49"/>
          <p:cNvSpPr/>
          <p:nvPr/>
        </p:nvSpPr>
        <p:spPr>
          <a:xfrm>
            <a:off x="7020272" y="3315795"/>
            <a:ext cx="1368152" cy="552438"/>
          </a:xfrm>
          <a:prstGeom prst="foldedCorner">
            <a:avLst/>
          </a:prstGeom>
          <a:solidFill>
            <a:schemeClr val="bg1"/>
          </a:solid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FF6600"/>
                </a:solidFill>
              </a:rPr>
              <a:t>Size: ?% ↓</a:t>
            </a:r>
          </a:p>
          <a:p>
            <a:r>
              <a:rPr lang="en-US" sz="1400" dirty="0">
                <a:solidFill>
                  <a:srgbClr val="FF6600"/>
                </a:solidFill>
              </a:rPr>
              <a:t>Cost: ?% ↑</a:t>
            </a:r>
            <a:endParaRPr lang="en-SG" sz="1400" dirty="0">
              <a:solidFill>
                <a:srgbClr val="FF6600"/>
              </a:solidFill>
            </a:endParaRPr>
          </a:p>
        </p:txBody>
      </p:sp>
      <p:sp>
        <p:nvSpPr>
          <p:cNvPr id="51" name="Rounded Rectangle 50"/>
          <p:cNvSpPr/>
          <p:nvPr/>
        </p:nvSpPr>
        <p:spPr>
          <a:xfrm>
            <a:off x="7020272" y="4491860"/>
            <a:ext cx="1368152" cy="494184"/>
          </a:xfrm>
          <a:prstGeom prst="roundRect">
            <a:avLst/>
          </a:prstGeom>
          <a:solidFill>
            <a:schemeClr val="bg1"/>
          </a:solid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6600"/>
                </a:solidFill>
              </a:rPr>
              <a:t>Measure</a:t>
            </a:r>
            <a:endParaRPr lang="en-SG" sz="1400" dirty="0">
              <a:solidFill>
                <a:srgbClr val="FF6600"/>
              </a:solidFill>
            </a:endParaRPr>
          </a:p>
        </p:txBody>
      </p:sp>
      <p:sp>
        <p:nvSpPr>
          <p:cNvPr id="54" name="[Rounded Rectangle 3]"/>
          <p:cNvSpPr/>
          <p:nvPr/>
        </p:nvSpPr>
        <p:spPr>
          <a:xfrm>
            <a:off x="611560" y="4528374"/>
            <a:ext cx="1368152" cy="104292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buFont typeface="+mj-lt"/>
              <a:buAutoNum type="romanLcPeriod"/>
            </a:pPr>
            <a:r>
              <a:rPr lang="en-US" sz="1400" dirty="0" smtClean="0">
                <a:solidFill>
                  <a:prstClr val="white"/>
                </a:solidFill>
                <a:cs typeface="Consolas" panose="020B0609020204030204" pitchFamily="49" charset="0"/>
              </a:rPr>
              <a:t>Reason 1</a:t>
            </a:r>
          </a:p>
          <a:p>
            <a:pPr marL="400050" indent="-400050">
              <a:buFont typeface="+mj-lt"/>
              <a:buAutoNum type="romanLcPeriod"/>
            </a:pPr>
            <a:r>
              <a:rPr lang="en-US" sz="1400" dirty="0" smtClean="0">
                <a:solidFill>
                  <a:prstClr val="white"/>
                </a:solidFill>
                <a:cs typeface="Consolas" panose="020B0609020204030204" pitchFamily="49" charset="0"/>
              </a:rPr>
              <a:t>Reason 2</a:t>
            </a:r>
          </a:p>
          <a:p>
            <a:pPr marL="400050" indent="-400050">
              <a:buFont typeface="+mj-lt"/>
              <a:buAutoNum type="romanLcPeriod"/>
            </a:pPr>
            <a:r>
              <a:rPr lang="en-US" sz="1400" dirty="0" smtClean="0">
                <a:solidFill>
                  <a:prstClr val="white"/>
                </a:solidFill>
                <a:cs typeface="Consolas" panose="020B0609020204030204" pitchFamily="49" charset="0"/>
              </a:rPr>
              <a:t>Reason 3</a:t>
            </a:r>
            <a:endParaRPr lang="en-SG" sz="1400" dirty="0">
              <a:solidFill>
                <a:prstClr val="white"/>
              </a:solidFill>
              <a:cs typeface="Consolas" panose="020B0609020204030204" pitchFamily="49" charset="0"/>
            </a:endParaRPr>
          </a:p>
        </p:txBody>
      </p:sp>
      <p:sp>
        <p:nvSpPr>
          <p:cNvPr id="55" name="[TextBox 4]"/>
          <p:cNvSpPr txBox="1"/>
          <p:nvPr/>
        </p:nvSpPr>
        <p:spPr>
          <a:xfrm>
            <a:off x="539552" y="4149080"/>
            <a:ext cx="1512168" cy="307777"/>
          </a:xfrm>
          <a:prstGeom prst="rect">
            <a:avLst/>
          </a:prstGeom>
          <a:noFill/>
        </p:spPr>
        <p:txBody>
          <a:bodyPr wrap="square" rtlCol="0">
            <a:spAutoFit/>
          </a:bodyPr>
          <a:lstStyle/>
          <a:p>
            <a:r>
              <a:rPr lang="en-US" sz="1400" b="1" dirty="0" smtClean="0">
                <a:solidFill>
                  <a:srgbClr val="0070C0"/>
                </a:solidFill>
              </a:rPr>
              <a:t>Reasons:</a:t>
            </a:r>
            <a:endParaRPr lang="en-SG" sz="1400" b="1" dirty="0">
              <a:solidFill>
                <a:srgbClr val="0070C0"/>
              </a:solidFill>
            </a:endParaRPr>
          </a:p>
        </p:txBody>
      </p:sp>
      <p:sp>
        <p:nvSpPr>
          <p:cNvPr id="65" name="Rounded Rectangle 64"/>
          <p:cNvSpPr/>
          <p:nvPr/>
        </p:nvSpPr>
        <p:spPr>
          <a:xfrm>
            <a:off x="323528" y="116632"/>
            <a:ext cx="1944216" cy="1780856"/>
          </a:xfrm>
          <a:prstGeom prst="roundRect">
            <a:avLst>
              <a:gd name="adj" fmla="val 1018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rgbClr val="00B050"/>
                </a:solidFill>
              </a:rPr>
              <a:t>Achievements</a:t>
            </a:r>
          </a:p>
          <a:p>
            <a:pPr algn="ctr"/>
            <a:endParaRPr lang="en-US" sz="1400" b="1" dirty="0" smtClean="0">
              <a:solidFill>
                <a:srgbClr val="00B050"/>
              </a:solidFill>
            </a:endParaRPr>
          </a:p>
          <a:p>
            <a:pPr marL="92075" indent="-92075">
              <a:buFont typeface="Arial" panose="020B0604020202020204" pitchFamily="34" charset="0"/>
              <a:buChar char="•"/>
            </a:pPr>
            <a:r>
              <a:rPr lang="en-US" sz="1200" dirty="0">
                <a:solidFill>
                  <a:srgbClr val="00B050"/>
                </a:solidFill>
              </a:rPr>
              <a:t>New tool </a:t>
            </a:r>
            <a:r>
              <a:rPr lang="en-US" sz="1200" dirty="0" smtClean="0">
                <a:solidFill>
                  <a:srgbClr val="00B050"/>
                </a:solidFill>
              </a:rPr>
              <a:t>developed.</a:t>
            </a:r>
            <a:endParaRPr lang="en-US" sz="1200" dirty="0">
              <a:solidFill>
                <a:srgbClr val="00B050"/>
              </a:solidFill>
            </a:endParaRPr>
          </a:p>
          <a:p>
            <a:pPr marL="92075" indent="-92075">
              <a:buFont typeface="Arial" panose="020B0604020202020204" pitchFamily="34" charset="0"/>
              <a:buChar char="•"/>
            </a:pPr>
            <a:r>
              <a:rPr lang="en-US" sz="1200" dirty="0" smtClean="0">
                <a:solidFill>
                  <a:srgbClr val="00B050"/>
                </a:solidFill>
              </a:rPr>
              <a:t>Code written:2.5 </a:t>
            </a:r>
            <a:r>
              <a:rPr lang="en-US" sz="1200" dirty="0" err="1" smtClean="0">
                <a:solidFill>
                  <a:srgbClr val="00B050"/>
                </a:solidFill>
              </a:rPr>
              <a:t>KLoC</a:t>
            </a:r>
            <a:endParaRPr lang="en-US" sz="1200" dirty="0" smtClean="0">
              <a:solidFill>
                <a:srgbClr val="00B050"/>
              </a:solidFill>
            </a:endParaRPr>
          </a:p>
          <a:p>
            <a:pPr marL="92075" indent="-92075">
              <a:buFont typeface="Arial" panose="020B0604020202020204" pitchFamily="34" charset="0"/>
              <a:buChar char="•"/>
            </a:pPr>
            <a:r>
              <a:rPr lang="en-US" sz="1200" dirty="0" smtClean="0">
                <a:solidFill>
                  <a:srgbClr val="00B050"/>
                </a:solidFill>
              </a:rPr>
              <a:t>Code analyzed: 100 </a:t>
            </a:r>
            <a:r>
              <a:rPr lang="en-US" sz="1200" dirty="0" err="1" smtClean="0">
                <a:solidFill>
                  <a:srgbClr val="00B050"/>
                </a:solidFill>
              </a:rPr>
              <a:t>KLoC</a:t>
            </a:r>
            <a:endParaRPr lang="en-US" sz="1200" dirty="0" smtClean="0">
              <a:solidFill>
                <a:srgbClr val="00B050"/>
              </a:solidFill>
            </a:endParaRPr>
          </a:p>
          <a:p>
            <a:pPr marL="92075" indent="-92075">
              <a:buFont typeface="Arial" panose="020B0604020202020204" pitchFamily="34" charset="0"/>
              <a:buChar char="•"/>
            </a:pPr>
            <a:r>
              <a:rPr lang="en-US" sz="1200" dirty="0" smtClean="0">
                <a:solidFill>
                  <a:srgbClr val="00B050"/>
                </a:solidFill>
              </a:rPr>
              <a:t>Apps analyzed: 25</a:t>
            </a:r>
          </a:p>
        </p:txBody>
      </p:sp>
      <p:graphicFrame>
        <p:nvGraphicFramePr>
          <p:cNvPr id="67" name="Table 66"/>
          <p:cNvGraphicFramePr>
            <a:graphicFrameLocks noGrp="1"/>
          </p:cNvGraphicFramePr>
          <p:nvPr>
            <p:extLst>
              <p:ext uri="{D42A27DB-BD31-4B8C-83A1-F6EECF244321}">
                <p14:modId xmlns:p14="http://schemas.microsoft.com/office/powerpoint/2010/main" val="2257230995"/>
              </p:ext>
            </p:extLst>
          </p:nvPr>
        </p:nvGraphicFramePr>
        <p:xfrm>
          <a:off x="420216" y="6021288"/>
          <a:ext cx="8184231" cy="202312"/>
        </p:xfrm>
        <a:graphic>
          <a:graphicData uri="http://schemas.openxmlformats.org/drawingml/2006/table">
            <a:tbl>
              <a:tblPr firstRow="1" bandRow="1">
                <a:tableStyleId>{2D5ABB26-0587-4C30-8999-92F81FD0307C}</a:tableStyleId>
              </a:tblPr>
              <a:tblGrid>
                <a:gridCol w="909359"/>
                <a:gridCol w="909359"/>
                <a:gridCol w="909359"/>
                <a:gridCol w="909359"/>
                <a:gridCol w="909359"/>
                <a:gridCol w="909359"/>
                <a:gridCol w="909359"/>
                <a:gridCol w="909359"/>
                <a:gridCol w="909359"/>
              </a:tblGrid>
              <a:tr h="202312">
                <a:tc>
                  <a:txBody>
                    <a:bodyPr/>
                    <a:lstStyle/>
                    <a:p>
                      <a:pPr algn="ctr"/>
                      <a:r>
                        <a:rPr lang="en-US" sz="1200" dirty="0" smtClean="0"/>
                        <a:t>Aug</a:t>
                      </a:r>
                      <a:endParaRPr lang="en-SG" sz="1200" b="0" dirty="0"/>
                    </a:p>
                  </a:txBody>
                  <a:tcPr marL="0" marR="0" marT="0" marB="0">
                    <a:solidFill>
                      <a:schemeClr val="bg1"/>
                    </a:solidFill>
                  </a:tcPr>
                </a:tc>
                <a:tc>
                  <a:txBody>
                    <a:bodyPr/>
                    <a:lstStyle/>
                    <a:p>
                      <a:pPr algn="ctr"/>
                      <a:r>
                        <a:rPr lang="en-US" sz="1200" dirty="0" smtClean="0"/>
                        <a:t>Sep</a:t>
                      </a:r>
                      <a:endParaRPr lang="en-SG" sz="1200" b="0" dirty="0"/>
                    </a:p>
                  </a:txBody>
                  <a:tcPr marL="0" marR="0" marT="0" marB="0">
                    <a:solidFill>
                      <a:schemeClr val="bg1"/>
                    </a:solidFill>
                  </a:tcPr>
                </a:tc>
                <a:tc>
                  <a:txBody>
                    <a:bodyPr/>
                    <a:lstStyle/>
                    <a:p>
                      <a:pPr algn="ctr"/>
                      <a:r>
                        <a:rPr lang="en-US" sz="1200" dirty="0" smtClean="0"/>
                        <a:t>Oct</a:t>
                      </a:r>
                      <a:endParaRPr lang="en-SG" sz="1200" b="0" dirty="0"/>
                    </a:p>
                  </a:txBody>
                  <a:tcPr marL="0" marR="0" marT="0" marB="0">
                    <a:solidFill>
                      <a:schemeClr val="bg1"/>
                    </a:solidFill>
                  </a:tcPr>
                </a:tc>
                <a:tc>
                  <a:txBody>
                    <a:bodyPr/>
                    <a:lstStyle/>
                    <a:p>
                      <a:pPr algn="ctr"/>
                      <a:r>
                        <a:rPr lang="en-US" sz="1200" dirty="0" smtClean="0"/>
                        <a:t>Nov</a:t>
                      </a:r>
                      <a:endParaRPr lang="en-SG" sz="1200" b="0" dirty="0"/>
                    </a:p>
                  </a:txBody>
                  <a:tcPr marL="0" marR="0" marT="0" marB="0">
                    <a:solidFill>
                      <a:schemeClr val="bg1"/>
                    </a:solidFill>
                  </a:tcPr>
                </a:tc>
                <a:tc>
                  <a:txBody>
                    <a:bodyPr/>
                    <a:lstStyle/>
                    <a:p>
                      <a:pPr algn="ctr"/>
                      <a:r>
                        <a:rPr lang="en-US" sz="1200" dirty="0" smtClean="0"/>
                        <a:t>Dec</a:t>
                      </a:r>
                      <a:endParaRPr lang="en-SG" sz="1200" b="0" dirty="0"/>
                    </a:p>
                  </a:txBody>
                  <a:tcPr marL="0" marR="0" marT="0" marB="0">
                    <a:solidFill>
                      <a:schemeClr val="bg1"/>
                    </a:solidFill>
                  </a:tcPr>
                </a:tc>
                <a:tc>
                  <a:txBody>
                    <a:bodyPr/>
                    <a:lstStyle/>
                    <a:p>
                      <a:pPr algn="ctr"/>
                      <a:r>
                        <a:rPr lang="en-US" sz="1200" dirty="0" smtClean="0"/>
                        <a:t>Jan</a:t>
                      </a:r>
                      <a:endParaRPr lang="en-SG" sz="1200" b="0" dirty="0"/>
                    </a:p>
                  </a:txBody>
                  <a:tcPr marL="0" marR="0" marT="0" marB="0">
                    <a:solidFill>
                      <a:schemeClr val="bg1"/>
                    </a:solidFill>
                  </a:tcPr>
                </a:tc>
                <a:tc>
                  <a:txBody>
                    <a:bodyPr/>
                    <a:lstStyle/>
                    <a:p>
                      <a:pPr algn="ctr"/>
                      <a:r>
                        <a:rPr lang="en-US" sz="1200" dirty="0" smtClean="0"/>
                        <a:t>Feb</a:t>
                      </a:r>
                      <a:endParaRPr lang="en-SG" sz="1200" b="0" dirty="0"/>
                    </a:p>
                  </a:txBody>
                  <a:tcPr marL="0" marR="0" marT="0" marB="0">
                    <a:solidFill>
                      <a:schemeClr val="bg1"/>
                    </a:solidFill>
                  </a:tcPr>
                </a:tc>
                <a:tc>
                  <a:txBody>
                    <a:bodyPr/>
                    <a:lstStyle/>
                    <a:p>
                      <a:pPr algn="ctr"/>
                      <a:r>
                        <a:rPr lang="en-US" sz="1200" dirty="0" smtClean="0"/>
                        <a:t>Mar</a:t>
                      </a:r>
                      <a:endParaRPr lang="en-SG" sz="1200" b="0" dirty="0"/>
                    </a:p>
                  </a:txBody>
                  <a:tcPr marL="0" marR="0" marT="0" marB="0">
                    <a:solidFill>
                      <a:schemeClr val="bg1"/>
                    </a:solidFill>
                  </a:tcPr>
                </a:tc>
                <a:tc>
                  <a:txBody>
                    <a:bodyPr/>
                    <a:lstStyle/>
                    <a:p>
                      <a:pPr algn="ctr"/>
                      <a:r>
                        <a:rPr lang="en-US" sz="1200" dirty="0" smtClean="0"/>
                        <a:t>Apr</a:t>
                      </a:r>
                      <a:endParaRPr lang="en-SG" sz="1200" b="0" dirty="0"/>
                    </a:p>
                  </a:txBody>
                  <a:tcPr marL="0" marR="0" marT="0" marB="0">
                    <a:solidFill>
                      <a:schemeClr val="bg1"/>
                    </a:solidFill>
                  </a:tcPr>
                </a:tc>
              </a:tr>
            </a:tbl>
          </a:graphicData>
        </a:graphic>
      </p:graphicFrame>
      <p:sp>
        <p:nvSpPr>
          <p:cNvPr id="68" name="Freeform 67"/>
          <p:cNvSpPr/>
          <p:nvPr/>
        </p:nvSpPr>
        <p:spPr>
          <a:xfrm>
            <a:off x="895927" y="6271491"/>
            <a:ext cx="295564" cy="138545"/>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9" name="TextBox 68"/>
          <p:cNvSpPr txBox="1"/>
          <p:nvPr/>
        </p:nvSpPr>
        <p:spPr>
          <a:xfrm>
            <a:off x="1154547" y="6311117"/>
            <a:ext cx="1257213" cy="276999"/>
          </a:xfrm>
          <a:prstGeom prst="rect">
            <a:avLst/>
          </a:prstGeom>
          <a:noFill/>
        </p:spPr>
        <p:txBody>
          <a:bodyPr wrap="square" rtlCol="0">
            <a:spAutoFit/>
          </a:bodyPr>
          <a:lstStyle/>
          <a:p>
            <a:r>
              <a:rPr lang="en-US" sz="1200" dirty="0" smtClean="0">
                <a:solidFill>
                  <a:prstClr val="white">
                    <a:lumMod val="50000"/>
                  </a:prstClr>
                </a:solidFill>
              </a:rPr>
              <a:t>Literature survey</a:t>
            </a:r>
            <a:endParaRPr lang="en-SG" sz="1200" dirty="0">
              <a:solidFill>
                <a:prstClr val="white">
                  <a:lumMod val="50000"/>
                </a:prstClr>
              </a:solidFill>
            </a:endParaRPr>
          </a:p>
        </p:txBody>
      </p:sp>
      <p:sp>
        <p:nvSpPr>
          <p:cNvPr id="70" name="Freeform 69"/>
          <p:cNvSpPr/>
          <p:nvPr/>
        </p:nvSpPr>
        <p:spPr>
          <a:xfrm>
            <a:off x="614944" y="6271490"/>
            <a:ext cx="295564" cy="397870"/>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1" name="TextBox 70"/>
          <p:cNvSpPr txBox="1"/>
          <p:nvPr/>
        </p:nvSpPr>
        <p:spPr>
          <a:xfrm>
            <a:off x="957225" y="6530860"/>
            <a:ext cx="1257213" cy="276999"/>
          </a:xfrm>
          <a:prstGeom prst="rect">
            <a:avLst/>
          </a:prstGeom>
          <a:noFill/>
        </p:spPr>
        <p:txBody>
          <a:bodyPr wrap="square" rtlCol="0">
            <a:spAutoFit/>
          </a:bodyPr>
          <a:lstStyle/>
          <a:p>
            <a:r>
              <a:rPr lang="en-US" sz="1200" dirty="0" smtClean="0">
                <a:solidFill>
                  <a:prstClr val="white">
                    <a:lumMod val="50000"/>
                  </a:prstClr>
                </a:solidFill>
              </a:rPr>
              <a:t>Scope definition</a:t>
            </a:r>
            <a:endParaRPr lang="en-SG" sz="1200" dirty="0">
              <a:solidFill>
                <a:prstClr val="white">
                  <a:lumMod val="50000"/>
                </a:prstClr>
              </a:solidFill>
            </a:endParaRPr>
          </a:p>
        </p:txBody>
      </p:sp>
    </p:spTree>
    <p:extLst>
      <p:ext uri="{BB962C8B-B14F-4D97-AF65-F5344CB8AC3E}">
        <p14:creationId xmlns:p14="http://schemas.microsoft.com/office/powerpoint/2010/main" val="3252441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m-l3.technorati.com/11/11/09/56099/Blue-eye.jpg?t=20111109141219"/>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9830" t="7589" r="9081" b="1398"/>
          <a:stretch/>
        </p:blipFill>
        <p:spPr bwMode="auto">
          <a:xfrm>
            <a:off x="4362765" y="1562100"/>
            <a:ext cx="1721403" cy="1375621"/>
          </a:xfrm>
          <a:prstGeom prst="ellipse">
            <a:avLst/>
          </a:prstGeom>
          <a:ln w="57150">
            <a:solidFill>
              <a:srgbClr val="0070C0"/>
            </a:solidFill>
          </a:ln>
          <a:effectLst/>
          <a:extLst>
            <a:ext uri="{909E8E84-426E-40DD-AFC4-6F175D3DCCD1}">
              <a14:hiddenFill xmlns:a14="http://schemas.microsoft.com/office/drawing/2010/main">
                <a:solidFill>
                  <a:srgbClr val="FFFFFF"/>
                </a:solidFill>
              </a14:hiddenFill>
            </a:ext>
          </a:extLst>
        </p:spPr>
      </p:pic>
      <p:pic>
        <p:nvPicPr>
          <p:cNvPr id="5122" name="Picture 2" descr="http://www.yourdictionary.com/images/main.ear.jpg"/>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9341" t="12977" b="5541"/>
          <a:stretch/>
        </p:blipFill>
        <p:spPr bwMode="auto">
          <a:xfrm flipH="1">
            <a:off x="4518518" y="4005064"/>
            <a:ext cx="1345062" cy="1607531"/>
          </a:xfrm>
          <a:prstGeom prst="ellipse">
            <a:avLst/>
          </a:prstGeom>
          <a:ln w="57150">
            <a:solidFill>
              <a:srgbClr val="0070C0"/>
            </a:solidFill>
          </a:ln>
          <a:effectLst/>
          <a:extLst>
            <a:ext uri="{909E8E84-426E-40DD-AFC4-6F175D3DCCD1}">
              <a14:hiddenFill xmlns:a14="http://schemas.microsoft.com/office/drawing/2010/main">
                <a:solidFill>
                  <a:srgbClr val="FFFFFF"/>
                </a:solidFill>
              </a14:hiddenFill>
            </a:ext>
          </a:extLst>
        </p:spPr>
      </p:pic>
      <p:pic>
        <p:nvPicPr>
          <p:cNvPr id="5124" name="Picture 4" descr="http://4.bp.blogspot.com/-AZkAtkOenTo/TVvvXxoJHJI/AAAAAAAAB4U/X5n9D8RQtNc/s1600/brain-scan.jpg"/>
          <p:cNvPicPr>
            <a:picLocks noChangeAspect="1" noChangeArrowheads="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5861" r="7473"/>
          <a:stretch/>
        </p:blipFill>
        <p:spPr bwMode="auto">
          <a:xfrm rot="16200000">
            <a:off x="7073700" y="2387394"/>
            <a:ext cx="1668016" cy="1969543"/>
          </a:xfrm>
          <a:prstGeom prst="ellipse">
            <a:avLst/>
          </a:prstGeom>
          <a:ln w="57150">
            <a:solidFill>
              <a:schemeClr val="tx1"/>
            </a:solidFill>
          </a:ln>
          <a:effectLst/>
          <a:extLst>
            <a:ext uri="{909E8E84-426E-40DD-AFC4-6F175D3DCCD1}">
              <a14:hiddenFill xmlns:a14="http://schemas.microsoft.com/office/drawing/2010/main">
                <a:solidFill>
                  <a:srgbClr val="FFFFFF"/>
                </a:solidFill>
              </a14:hiddenFill>
            </a:ext>
          </a:extLst>
        </p:spPr>
      </p:pic>
      <p:sp>
        <p:nvSpPr>
          <p:cNvPr id="6" name="Flowchart: Connector 5"/>
          <p:cNvSpPr/>
          <p:nvPr/>
        </p:nvSpPr>
        <p:spPr>
          <a:xfrm>
            <a:off x="7676372" y="3585623"/>
            <a:ext cx="239379" cy="239379"/>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cxnSp>
        <p:nvCxnSpPr>
          <p:cNvPr id="8" name="Elbow Connector 7"/>
          <p:cNvCxnSpPr>
            <a:stCxn id="5122" idx="2"/>
            <a:endCxn id="6" idx="4"/>
          </p:cNvCxnSpPr>
          <p:nvPr/>
        </p:nvCxnSpPr>
        <p:spPr>
          <a:xfrm flipV="1">
            <a:off x="5863580" y="3825002"/>
            <a:ext cx="1932482" cy="983828"/>
          </a:xfrm>
          <a:prstGeom prst="bentConnector2">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Flowchart: Connector 11"/>
          <p:cNvSpPr/>
          <p:nvPr/>
        </p:nvSpPr>
        <p:spPr>
          <a:xfrm>
            <a:off x="7914441" y="2985433"/>
            <a:ext cx="239379" cy="239379"/>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cxnSp>
        <p:nvCxnSpPr>
          <p:cNvPr id="13" name="Elbow Connector 12"/>
          <p:cNvCxnSpPr>
            <a:stCxn id="4" idx="6"/>
            <a:endCxn id="12" idx="0"/>
          </p:cNvCxnSpPr>
          <p:nvPr/>
        </p:nvCxnSpPr>
        <p:spPr>
          <a:xfrm>
            <a:off x="6084168" y="2249911"/>
            <a:ext cx="1949963" cy="735522"/>
          </a:xfrm>
          <a:prstGeom prst="bentConnector2">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835696" y="1737686"/>
            <a:ext cx="1656184" cy="1236913"/>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dirty="0">
              <a:solidFill>
                <a:prstClr val="black"/>
              </a:solidFill>
            </a:endParaRPr>
          </a:p>
        </p:txBody>
      </p:sp>
      <p:sp>
        <p:nvSpPr>
          <p:cNvPr id="17" name="Oval Callout 16"/>
          <p:cNvSpPr/>
          <p:nvPr/>
        </p:nvSpPr>
        <p:spPr>
          <a:xfrm>
            <a:off x="1835696" y="4653136"/>
            <a:ext cx="1656184" cy="1236913"/>
          </a:xfrm>
          <a:prstGeom prst="wedgeEllipseCallout">
            <a:avLst>
              <a:gd name="adj1" fmla="val -58791"/>
              <a:gd name="adj2" fmla="val -53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rPr>
              <a:t>ABCDEFGHIJKLMNOPQRSTUVWXYZ</a:t>
            </a:r>
            <a:endParaRPr lang="en-SG" b="1" dirty="0">
              <a:solidFill>
                <a:prstClr val="black"/>
              </a:solidFill>
            </a:endParaRPr>
          </a:p>
        </p:txBody>
      </p:sp>
      <p:cxnSp>
        <p:nvCxnSpPr>
          <p:cNvPr id="22" name="Straight Arrow Connector 21"/>
          <p:cNvCxnSpPr/>
          <p:nvPr/>
        </p:nvCxnSpPr>
        <p:spPr>
          <a:xfrm>
            <a:off x="3635896" y="5157192"/>
            <a:ext cx="576064" cy="0"/>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35896" y="2206452"/>
            <a:ext cx="576064" cy="0"/>
          </a:xfrm>
          <a:prstGeom prst="straightConnector1">
            <a:avLst/>
          </a:prstGeom>
          <a:ln w="38100">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2302888" y="1937462"/>
              <a:ext cx="721800" cy="837360"/>
            </p14:xfrm>
          </p:contentPart>
        </mc:Choice>
        <mc:Fallback xmlns="">
          <p:pic>
            <p:nvPicPr>
              <p:cNvPr id="15" name="Ink 14"/>
              <p:cNvPicPr/>
              <p:nvPr/>
            </p:nvPicPr>
            <p:blipFill>
              <a:blip r:embed="rId11"/>
              <a:stretch>
                <a:fillRect/>
              </a:stretch>
            </p:blipFill>
            <p:spPr>
              <a:xfrm>
                <a:off x="2286328" y="1916582"/>
                <a:ext cx="759240" cy="878760"/>
              </a:xfrm>
              <a:prstGeom prst="rect">
                <a:avLst/>
              </a:prstGeom>
            </p:spPr>
          </p:pic>
        </mc:Fallback>
      </mc:AlternateContent>
    </p:spTree>
    <p:extLst>
      <p:ext uri="{BB962C8B-B14F-4D97-AF65-F5344CB8AC3E}">
        <p14:creationId xmlns:p14="http://schemas.microsoft.com/office/powerpoint/2010/main" val="81874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323528" y="5962729"/>
            <a:ext cx="8424936" cy="78554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3" name="Rounded Rectangle 62"/>
          <p:cNvSpPr/>
          <p:nvPr/>
        </p:nvSpPr>
        <p:spPr>
          <a:xfrm>
            <a:off x="2483768" y="116632"/>
            <a:ext cx="6264696" cy="2929605"/>
          </a:xfrm>
          <a:custGeom>
            <a:avLst/>
            <a:gdLst/>
            <a:ahLst/>
            <a:cxnLst/>
            <a:rect l="l" t="t" r="r" b="b"/>
            <a:pathLst>
              <a:path w="6264696" h="2929605">
                <a:moveTo>
                  <a:pt x="167963" y="0"/>
                </a:moveTo>
                <a:lnTo>
                  <a:pt x="6096733" y="0"/>
                </a:lnTo>
                <a:cubicBezTo>
                  <a:pt x="6189496" y="0"/>
                  <a:pt x="6264696" y="75200"/>
                  <a:pt x="6264696" y="167963"/>
                </a:cubicBezTo>
                <a:lnTo>
                  <a:pt x="6264696" y="1190831"/>
                </a:lnTo>
                <a:lnTo>
                  <a:pt x="6264696" y="1560229"/>
                </a:lnTo>
                <a:lnTo>
                  <a:pt x="6264696" y="2781340"/>
                </a:lnTo>
                <a:cubicBezTo>
                  <a:pt x="6264696" y="2863224"/>
                  <a:pt x="6198315" y="2929605"/>
                  <a:pt x="6116431" y="2929605"/>
                </a:cubicBezTo>
                <a:lnTo>
                  <a:pt x="4468745" y="2929605"/>
                </a:lnTo>
                <a:cubicBezTo>
                  <a:pt x="4386861" y="2929605"/>
                  <a:pt x="4320480" y="2863224"/>
                  <a:pt x="4320480" y="2781340"/>
                </a:cubicBezTo>
                <a:lnTo>
                  <a:pt x="4320480" y="1728192"/>
                </a:lnTo>
                <a:lnTo>
                  <a:pt x="167963" y="1728192"/>
                </a:lnTo>
                <a:cubicBezTo>
                  <a:pt x="75200" y="1728192"/>
                  <a:pt x="0" y="1652992"/>
                  <a:pt x="0" y="1560229"/>
                </a:cubicBezTo>
                <a:lnTo>
                  <a:pt x="0" y="167963"/>
                </a:lnTo>
                <a:cubicBezTo>
                  <a:pt x="0" y="75200"/>
                  <a:pt x="75200" y="0"/>
                  <a:pt x="167963"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2" name="Rounded Rectangle 61"/>
          <p:cNvSpPr/>
          <p:nvPr/>
        </p:nvSpPr>
        <p:spPr>
          <a:xfrm>
            <a:off x="2771800" y="3193199"/>
            <a:ext cx="5976664" cy="2612065"/>
          </a:xfrm>
          <a:custGeom>
            <a:avLst/>
            <a:gdLst/>
            <a:ahLst/>
            <a:cxnLst/>
            <a:rect l="l" t="t" r="r" b="b"/>
            <a:pathLst>
              <a:path w="5976664" h="2818184">
                <a:moveTo>
                  <a:pt x="4210720" y="0"/>
                </a:moveTo>
                <a:lnTo>
                  <a:pt x="5795084" y="0"/>
                </a:lnTo>
                <a:cubicBezTo>
                  <a:pt x="5893541" y="0"/>
                  <a:pt x="5973356" y="79815"/>
                  <a:pt x="5973356" y="178272"/>
                </a:cubicBezTo>
                <a:lnTo>
                  <a:pt x="5973356" y="1232341"/>
                </a:lnTo>
                <a:cubicBezTo>
                  <a:pt x="5976372" y="1237555"/>
                  <a:pt x="5976664" y="1243107"/>
                  <a:pt x="5976664" y="1248726"/>
                </a:cubicBezTo>
                <a:lnTo>
                  <a:pt x="5976664" y="2659450"/>
                </a:lnTo>
                <a:cubicBezTo>
                  <a:pt x="5976664" y="2747116"/>
                  <a:pt x="5905596" y="2818184"/>
                  <a:pt x="5817930" y="2818184"/>
                </a:cubicBezTo>
                <a:lnTo>
                  <a:pt x="5795084" y="2818184"/>
                </a:lnTo>
                <a:lnTo>
                  <a:pt x="4210720" y="2818184"/>
                </a:lnTo>
                <a:lnTo>
                  <a:pt x="158734" y="2818184"/>
                </a:lnTo>
                <a:cubicBezTo>
                  <a:pt x="71068" y="2818184"/>
                  <a:pt x="0" y="2747116"/>
                  <a:pt x="0" y="2659450"/>
                </a:cubicBezTo>
                <a:lnTo>
                  <a:pt x="0" y="1248726"/>
                </a:lnTo>
                <a:cubicBezTo>
                  <a:pt x="0" y="1161060"/>
                  <a:pt x="71068" y="1089992"/>
                  <a:pt x="158734" y="1089992"/>
                </a:cubicBezTo>
                <a:lnTo>
                  <a:pt x="4032448" y="1089992"/>
                </a:lnTo>
                <a:lnTo>
                  <a:pt x="4032448" y="178272"/>
                </a:lnTo>
                <a:cubicBezTo>
                  <a:pt x="4032448" y="79815"/>
                  <a:pt x="4112263" y="0"/>
                  <a:pt x="421072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0" name="Rounded Rectangle 59"/>
          <p:cNvSpPr/>
          <p:nvPr/>
        </p:nvSpPr>
        <p:spPr>
          <a:xfrm>
            <a:off x="323528" y="2050976"/>
            <a:ext cx="6192688" cy="3754288"/>
          </a:xfrm>
          <a:custGeom>
            <a:avLst/>
            <a:gdLst/>
            <a:ahLst/>
            <a:cxnLst/>
            <a:rect l="l" t="t" r="r" b="b"/>
            <a:pathLst>
              <a:path w="6192688" h="4075151">
                <a:moveTo>
                  <a:pt x="1912654" y="0"/>
                </a:moveTo>
                <a:lnTo>
                  <a:pt x="6008226" y="0"/>
                </a:lnTo>
                <a:cubicBezTo>
                  <a:pt x="6110102" y="0"/>
                  <a:pt x="6192688" y="82586"/>
                  <a:pt x="6192688" y="184462"/>
                </a:cubicBezTo>
                <a:lnTo>
                  <a:pt x="6192688" y="1853113"/>
                </a:lnTo>
                <a:cubicBezTo>
                  <a:pt x="6192688" y="1954989"/>
                  <a:pt x="6110102" y="2037575"/>
                  <a:pt x="6008226" y="2037575"/>
                </a:cubicBezTo>
                <a:lnTo>
                  <a:pt x="1975374" y="2037575"/>
                </a:lnTo>
                <a:lnTo>
                  <a:pt x="1975374" y="3872004"/>
                </a:lnTo>
                <a:cubicBezTo>
                  <a:pt x="1975374" y="3984199"/>
                  <a:pt x="1892797" y="4075151"/>
                  <a:pt x="1790933" y="4075151"/>
                </a:cubicBezTo>
                <a:lnTo>
                  <a:pt x="184441" y="4075151"/>
                </a:lnTo>
                <a:cubicBezTo>
                  <a:pt x="82577" y="4075151"/>
                  <a:pt x="0" y="3984199"/>
                  <a:pt x="0" y="3872004"/>
                </a:cubicBezTo>
                <a:lnTo>
                  <a:pt x="0" y="203148"/>
                </a:lnTo>
                <a:cubicBezTo>
                  <a:pt x="0" y="90953"/>
                  <a:pt x="82577" y="1"/>
                  <a:pt x="184441" y="1"/>
                </a:cubicBezTo>
                <a:lnTo>
                  <a:pt x="615915" y="1"/>
                </a:lnTo>
                <a:lnTo>
                  <a:pt x="1790933" y="1"/>
                </a:lnTo>
                <a:lnTo>
                  <a:pt x="1912644" y="1"/>
                </a:lnTo>
                <a:cubicBezTo>
                  <a:pt x="1912647" y="0"/>
                  <a:pt x="1912651" y="0"/>
                  <a:pt x="1912654"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3" name="Down Arrow 12"/>
          <p:cNvSpPr/>
          <p:nvPr/>
        </p:nvSpPr>
        <p:spPr>
          <a:xfrm rot="16200000">
            <a:off x="4158300" y="693000"/>
            <a:ext cx="288032" cy="21602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prstClr val="white"/>
              </a:solidFill>
              <a:latin typeface="Consolas" panose="020B0609020204030204" pitchFamily="49" charset="0"/>
              <a:cs typeface="Consolas" panose="020B0609020204030204" pitchFamily="49" charset="0"/>
            </a:endParaRPr>
          </a:p>
        </p:txBody>
      </p:sp>
      <p:sp>
        <p:nvSpPr>
          <p:cNvPr id="4" name="[Rounded Rectangle 3]"/>
          <p:cNvSpPr/>
          <p:nvPr/>
        </p:nvSpPr>
        <p:spPr>
          <a:xfrm>
            <a:off x="611560" y="2627040"/>
            <a:ext cx="1368152" cy="57606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5" name="[TextBox 4]"/>
          <p:cNvSpPr txBox="1"/>
          <p:nvPr/>
        </p:nvSpPr>
        <p:spPr>
          <a:xfrm>
            <a:off x="539552" y="2050976"/>
            <a:ext cx="2016224" cy="615553"/>
          </a:xfrm>
          <a:prstGeom prst="rect">
            <a:avLst/>
          </a:prstGeom>
          <a:noFill/>
        </p:spPr>
        <p:txBody>
          <a:bodyPr wrap="square" rtlCol="0">
            <a:spAutoFit/>
          </a:bodyPr>
          <a:lstStyle/>
          <a:p>
            <a:r>
              <a:rPr lang="en-US" sz="2000" b="1" dirty="0" smtClean="0">
                <a:solidFill>
                  <a:srgbClr val="0070C0"/>
                </a:solidFill>
              </a:rPr>
              <a:t>Problem:</a:t>
            </a:r>
            <a:r>
              <a:rPr lang="en-US" sz="1400" b="1" dirty="0" smtClean="0">
                <a:solidFill>
                  <a:srgbClr val="0070C0"/>
                </a:solidFill>
              </a:rPr>
              <a:t> code duplication in Web apps</a:t>
            </a:r>
            <a:endParaRPr lang="en-SG" sz="1400" b="1" dirty="0">
              <a:solidFill>
                <a:srgbClr val="0070C0"/>
              </a:solidFill>
            </a:endParaRPr>
          </a:p>
        </p:txBody>
      </p:sp>
      <p:sp>
        <p:nvSpPr>
          <p:cNvPr id="6" name="Rounded Rectangle 5"/>
          <p:cNvSpPr/>
          <p:nvPr/>
        </p:nvSpPr>
        <p:spPr>
          <a:xfrm>
            <a:off x="3275855" y="2627040"/>
            <a:ext cx="2016225" cy="1080120"/>
          </a:xfrm>
          <a:prstGeom prst="roundRect">
            <a:avLst>
              <a:gd name="adj" fmla="val 955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Font typeface="+mj-lt"/>
              <a:buAutoNum type="alphaLcPeriod"/>
            </a:pPr>
            <a:r>
              <a:rPr lang="en-US" sz="1400" dirty="0" smtClean="0">
                <a:solidFill>
                  <a:prstClr val="white"/>
                </a:solidFill>
                <a:cs typeface="Consolas" panose="020B0609020204030204" pitchFamily="49" charset="0"/>
              </a:rPr>
              <a:t>Lower maintainability</a:t>
            </a:r>
            <a:endParaRPr lang="en-SG" sz="1400" dirty="0" smtClean="0">
              <a:solidFill>
                <a:prstClr val="white"/>
              </a:solidFill>
              <a:cs typeface="Consolas" panose="020B0609020204030204" pitchFamily="49" charset="0"/>
            </a:endParaRPr>
          </a:p>
          <a:p>
            <a:pPr marL="176213" indent="-176213">
              <a:buFont typeface="+mj-lt"/>
              <a:buAutoNum type="alphaLcPeriod"/>
            </a:pPr>
            <a:r>
              <a:rPr lang="en-US" sz="1400" dirty="0" smtClean="0">
                <a:solidFill>
                  <a:prstClr val="white"/>
                </a:solidFill>
                <a:cs typeface="Consolas" panose="020B0609020204030204" pitchFamily="49" charset="0"/>
              </a:rPr>
              <a:t>Lower readability</a:t>
            </a:r>
          </a:p>
          <a:p>
            <a:pPr marL="176213" indent="-176213">
              <a:buFont typeface="+mj-lt"/>
              <a:buAutoNum type="alphaLcPeriod"/>
            </a:pPr>
            <a:r>
              <a:rPr lang="en-US" sz="1400" dirty="0" smtClean="0">
                <a:solidFill>
                  <a:prstClr val="white"/>
                </a:solidFill>
                <a:cs typeface="Consolas" panose="020B0609020204030204" pitchFamily="49" charset="0"/>
              </a:rPr>
              <a:t>More bugs</a:t>
            </a:r>
          </a:p>
          <a:p>
            <a:pPr marL="176213" indent="-176213">
              <a:buFont typeface="+mj-lt"/>
              <a:buAutoNum type="alphaLcPeriod"/>
            </a:pPr>
            <a:r>
              <a:rPr lang="en-US" sz="1400" dirty="0" smtClean="0">
                <a:solidFill>
                  <a:prstClr val="white"/>
                </a:solidFill>
                <a:cs typeface="Consolas" panose="020B0609020204030204" pitchFamily="49" charset="0"/>
              </a:rPr>
              <a:t>Slower performance</a:t>
            </a:r>
          </a:p>
        </p:txBody>
      </p:sp>
      <p:sp>
        <p:nvSpPr>
          <p:cNvPr id="7" name="[TextBox 6]"/>
          <p:cNvSpPr txBox="1"/>
          <p:nvPr/>
        </p:nvSpPr>
        <p:spPr>
          <a:xfrm>
            <a:off x="3635896" y="2175247"/>
            <a:ext cx="1980220" cy="400110"/>
          </a:xfrm>
          <a:prstGeom prst="rect">
            <a:avLst/>
          </a:prstGeom>
          <a:noFill/>
        </p:spPr>
        <p:txBody>
          <a:bodyPr wrap="square" rtlCol="0">
            <a:spAutoFit/>
          </a:bodyPr>
          <a:lstStyle/>
          <a:p>
            <a:r>
              <a:rPr lang="en-US" sz="2000" b="1" dirty="0" smtClean="0">
                <a:solidFill>
                  <a:srgbClr val="0070C0"/>
                </a:solidFill>
              </a:rPr>
              <a:t>Negative effects</a:t>
            </a:r>
            <a:endParaRPr lang="en-SG" sz="2000" b="1" dirty="0">
              <a:solidFill>
                <a:srgbClr val="0070C0"/>
              </a:solidFill>
            </a:endParaRPr>
          </a:p>
        </p:txBody>
      </p:sp>
      <p:sp>
        <p:nvSpPr>
          <p:cNvPr id="8" name="[Smiley Face 7]"/>
          <p:cNvSpPr/>
          <p:nvPr/>
        </p:nvSpPr>
        <p:spPr>
          <a:xfrm>
            <a:off x="3328119" y="2167082"/>
            <a:ext cx="307777" cy="307777"/>
          </a:xfrm>
          <a:prstGeom prst="smileyFace">
            <a:avLst>
              <a:gd name="adj" fmla="val -4653"/>
            </a:avLst>
          </a:prstGeom>
          <a:no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prstClr val="white"/>
              </a:solidFill>
            </a:endParaRPr>
          </a:p>
        </p:txBody>
      </p:sp>
      <p:sp>
        <p:nvSpPr>
          <p:cNvPr id="9" name="Right Arrow 8"/>
          <p:cNvSpPr/>
          <p:nvPr/>
        </p:nvSpPr>
        <p:spPr>
          <a:xfrm>
            <a:off x="2051720" y="2799361"/>
            <a:ext cx="1080120" cy="28803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0070C0"/>
              </a:gs>
              <a:gs pos="63000">
                <a:srgbClr val="2C7BB6"/>
              </a:gs>
              <a:gs pos="100000">
                <a:schemeClr val="tx2">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0" name="Rounded Rectangle 9"/>
          <p:cNvSpPr/>
          <p:nvPr/>
        </p:nvSpPr>
        <p:spPr>
          <a:xfrm>
            <a:off x="2843808" y="577940"/>
            <a:ext cx="1368152" cy="45748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meta-program</a:t>
            </a:r>
            <a:endParaRPr lang="en-SG" sz="1400" dirty="0">
              <a:solidFill>
                <a:prstClr val="white"/>
              </a:solidFill>
              <a:latin typeface="Consolas" panose="020B0609020204030204" pitchFamily="49" charset="0"/>
              <a:cs typeface="Consolas" panose="020B0609020204030204" pitchFamily="49" charset="0"/>
            </a:endParaRPr>
          </a:p>
        </p:txBody>
      </p:sp>
      <p:sp>
        <p:nvSpPr>
          <p:cNvPr id="11" name="TextBox 10"/>
          <p:cNvSpPr txBox="1"/>
          <p:nvPr/>
        </p:nvSpPr>
        <p:spPr>
          <a:xfrm>
            <a:off x="2681748" y="188640"/>
            <a:ext cx="3420602" cy="400110"/>
          </a:xfrm>
          <a:prstGeom prst="rect">
            <a:avLst/>
          </a:prstGeom>
          <a:noFill/>
        </p:spPr>
        <p:txBody>
          <a:bodyPr wrap="square" rtlCol="0">
            <a:spAutoFit/>
          </a:bodyPr>
          <a:lstStyle/>
          <a:p>
            <a:r>
              <a:rPr lang="en-US" sz="2000" b="1" dirty="0" smtClean="0">
                <a:solidFill>
                  <a:srgbClr val="7030A0"/>
                </a:solidFill>
              </a:rPr>
              <a:t>Solution 1: </a:t>
            </a:r>
            <a:r>
              <a:rPr lang="en-US" sz="1400" b="1" dirty="0" smtClean="0">
                <a:solidFill>
                  <a:srgbClr val="7030A0"/>
                </a:solidFill>
              </a:rPr>
              <a:t>meta-programming</a:t>
            </a:r>
            <a:endParaRPr lang="en-SG" sz="1400" b="1" dirty="0">
              <a:solidFill>
                <a:srgbClr val="7030A0"/>
              </a:solidFill>
            </a:endParaRPr>
          </a:p>
        </p:txBody>
      </p:sp>
      <p:sp>
        <p:nvSpPr>
          <p:cNvPr id="12" name="Rounded Rectangle 11"/>
          <p:cNvSpPr/>
          <p:nvPr/>
        </p:nvSpPr>
        <p:spPr>
          <a:xfrm>
            <a:off x="4430147" y="553431"/>
            <a:ext cx="1368152" cy="5760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14" name="Rectangle 13"/>
          <p:cNvSpPr/>
          <p:nvPr/>
        </p:nvSpPr>
        <p:spPr>
          <a:xfrm>
            <a:off x="5745746" y="2771056"/>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15" name="Freeform 14"/>
          <p:cNvSpPr/>
          <p:nvPr/>
        </p:nvSpPr>
        <p:spPr>
          <a:xfrm>
            <a:off x="5774321" y="2774677"/>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8" name="Rectangle 17"/>
          <p:cNvSpPr/>
          <p:nvPr/>
        </p:nvSpPr>
        <p:spPr>
          <a:xfrm>
            <a:off x="5745746" y="2992610"/>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19" name="Freeform 18"/>
          <p:cNvSpPr/>
          <p:nvPr/>
        </p:nvSpPr>
        <p:spPr>
          <a:xfrm>
            <a:off x="5774321" y="2996231"/>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1" name="Rectangle 20"/>
          <p:cNvSpPr/>
          <p:nvPr/>
        </p:nvSpPr>
        <p:spPr>
          <a:xfrm>
            <a:off x="5745746" y="3214164"/>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22" name="Freeform 21"/>
          <p:cNvSpPr/>
          <p:nvPr/>
        </p:nvSpPr>
        <p:spPr>
          <a:xfrm>
            <a:off x="5774321" y="3217785"/>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4" name="Rectangle 23"/>
          <p:cNvSpPr/>
          <p:nvPr/>
        </p:nvSpPr>
        <p:spPr>
          <a:xfrm>
            <a:off x="5745746" y="3435718"/>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25" name="Freeform 24"/>
          <p:cNvSpPr/>
          <p:nvPr/>
        </p:nvSpPr>
        <p:spPr>
          <a:xfrm>
            <a:off x="5774321" y="3439339"/>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6" name="Right Arrow 8"/>
          <p:cNvSpPr/>
          <p:nvPr/>
        </p:nvSpPr>
        <p:spPr>
          <a:xfrm rot="5400000">
            <a:off x="4412678" y="1117042"/>
            <a:ext cx="1251818" cy="156089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7030A0"/>
              </a:gs>
              <a:gs pos="63000">
                <a:srgbClr val="8037B7"/>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7" name="Down Arrow 26"/>
          <p:cNvSpPr/>
          <p:nvPr/>
        </p:nvSpPr>
        <p:spPr>
          <a:xfrm rot="16200000">
            <a:off x="4463988" y="5255332"/>
            <a:ext cx="288032" cy="216024"/>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prstClr val="white"/>
              </a:solidFill>
              <a:latin typeface="Consolas" panose="020B0609020204030204" pitchFamily="49" charset="0"/>
              <a:cs typeface="Consolas" panose="020B0609020204030204" pitchFamily="49" charset="0"/>
            </a:endParaRPr>
          </a:p>
        </p:txBody>
      </p:sp>
      <p:sp>
        <p:nvSpPr>
          <p:cNvPr id="28" name="Rounded Rectangle 27"/>
          <p:cNvSpPr/>
          <p:nvPr/>
        </p:nvSpPr>
        <p:spPr>
          <a:xfrm>
            <a:off x="4696680" y="5219327"/>
            <a:ext cx="1368152" cy="288032"/>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30" name="Rounded Rectangle 29"/>
          <p:cNvSpPr/>
          <p:nvPr/>
        </p:nvSpPr>
        <p:spPr>
          <a:xfrm>
            <a:off x="3059832" y="4931296"/>
            <a:ext cx="1368152" cy="576064"/>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a:t>
            </a:r>
            <a:endParaRPr lang="en-SG" sz="1400" dirty="0">
              <a:solidFill>
                <a:prstClr val="white"/>
              </a:solidFill>
              <a:latin typeface="Consolas" panose="020B0609020204030204" pitchFamily="49" charset="0"/>
              <a:cs typeface="Consolas" panose="020B0609020204030204" pitchFamily="49" charset="0"/>
            </a:endParaRPr>
          </a:p>
        </p:txBody>
      </p:sp>
      <p:sp>
        <p:nvSpPr>
          <p:cNvPr id="31" name="Rectangle 30"/>
          <p:cNvSpPr/>
          <p:nvPr/>
        </p:nvSpPr>
        <p:spPr>
          <a:xfrm>
            <a:off x="3248147" y="5225628"/>
            <a:ext cx="1008112" cy="18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33" name="Rectangle 32"/>
          <p:cNvSpPr/>
          <p:nvPr/>
        </p:nvSpPr>
        <p:spPr>
          <a:xfrm>
            <a:off x="6181700" y="2792473"/>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34" name="Freeform 33"/>
          <p:cNvSpPr/>
          <p:nvPr/>
        </p:nvSpPr>
        <p:spPr>
          <a:xfrm>
            <a:off x="6210275" y="2796094"/>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36" name="Rectangle 35"/>
          <p:cNvSpPr/>
          <p:nvPr/>
        </p:nvSpPr>
        <p:spPr>
          <a:xfrm>
            <a:off x="6181700" y="3014027"/>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39" name="Rectangle 38"/>
          <p:cNvSpPr/>
          <p:nvPr/>
        </p:nvSpPr>
        <p:spPr>
          <a:xfrm>
            <a:off x="6181700" y="3235581"/>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40" name="Freeform 39"/>
          <p:cNvSpPr/>
          <p:nvPr/>
        </p:nvSpPr>
        <p:spPr>
          <a:xfrm>
            <a:off x="6210275" y="3239202"/>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2" name="Rectangle 41"/>
          <p:cNvSpPr/>
          <p:nvPr/>
        </p:nvSpPr>
        <p:spPr>
          <a:xfrm>
            <a:off x="6181700" y="3457135"/>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44" name="Right Arrow 8"/>
          <p:cNvSpPr/>
          <p:nvPr/>
        </p:nvSpPr>
        <p:spPr>
          <a:xfrm rot="16200000" flipV="1">
            <a:off x="4861483" y="3552623"/>
            <a:ext cx="1251818" cy="156089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FF6600"/>
              </a:gs>
              <a:gs pos="63000">
                <a:srgbClr val="FF6600">
                  <a:lumMod val="70000"/>
                  <a:lumOff val="3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5" name="Cube 44"/>
          <p:cNvSpPr/>
          <p:nvPr/>
        </p:nvSpPr>
        <p:spPr>
          <a:xfrm>
            <a:off x="7020272" y="963419"/>
            <a:ext cx="1584176" cy="821688"/>
          </a:xfrm>
          <a:prstGeom prst="cub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00"/>
                </a:solidFill>
                <a:latin typeface="Consolas" panose="020B0609020204030204" pitchFamily="49" charset="0"/>
                <a:cs typeface="Consolas" panose="020B0609020204030204" pitchFamily="49" charset="0"/>
              </a:rPr>
              <a:t>Measurement method/tool</a:t>
            </a:r>
            <a:endParaRPr lang="en-SG" sz="1400" dirty="0">
              <a:solidFill>
                <a:srgbClr val="FFFF00"/>
              </a:solidFill>
              <a:latin typeface="Consolas" panose="020B0609020204030204" pitchFamily="49" charset="0"/>
              <a:cs typeface="Consolas" panose="020B0609020204030204" pitchFamily="49" charset="0"/>
            </a:endParaRPr>
          </a:p>
        </p:txBody>
      </p:sp>
      <p:sp>
        <p:nvSpPr>
          <p:cNvPr id="46" name="16-Point Star 45"/>
          <p:cNvSpPr/>
          <p:nvPr/>
        </p:nvSpPr>
        <p:spPr>
          <a:xfrm>
            <a:off x="7092280" y="423745"/>
            <a:ext cx="1440160" cy="466502"/>
          </a:xfrm>
          <a:prstGeom prst="star16">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NEW!</a:t>
            </a:r>
            <a:endParaRPr lang="en-SG" sz="1600" b="1" dirty="0">
              <a:solidFill>
                <a:prstClr val="black"/>
              </a:solidFill>
            </a:endParaRPr>
          </a:p>
        </p:txBody>
      </p:sp>
      <p:sp>
        <p:nvSpPr>
          <p:cNvPr id="47" name="Right Arrow 8"/>
          <p:cNvSpPr/>
          <p:nvPr/>
        </p:nvSpPr>
        <p:spPr>
          <a:xfrm rot="3536418">
            <a:off x="5942816" y="537413"/>
            <a:ext cx="875948" cy="78736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7030A0"/>
              </a:gs>
              <a:gs pos="63000">
                <a:srgbClr val="8037B7"/>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8" name="Folded Corner 47"/>
          <p:cNvSpPr/>
          <p:nvPr/>
        </p:nvSpPr>
        <p:spPr>
          <a:xfrm>
            <a:off x="7020272" y="2348880"/>
            <a:ext cx="1368152" cy="552438"/>
          </a:xfrm>
          <a:prstGeom prst="foldedCorne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prstClr val="white"/>
                </a:solidFill>
                <a:latin typeface="Consolas" panose="020B0609020204030204" pitchFamily="49" charset="0"/>
                <a:cs typeface="Consolas" panose="020B0609020204030204" pitchFamily="49" charset="0"/>
              </a:rPr>
              <a:t>Size</a:t>
            </a:r>
            <a:r>
              <a:rPr lang="en-US" sz="1400" dirty="0">
                <a:solidFill>
                  <a:prstClr val="white"/>
                </a:solidFill>
                <a:latin typeface="Consolas" panose="020B0609020204030204" pitchFamily="49" charset="0"/>
                <a:cs typeface="Consolas" panose="020B0609020204030204" pitchFamily="49" charset="0"/>
              </a:rPr>
              <a:t>: </a:t>
            </a:r>
            <a:r>
              <a:rPr lang="en-US" sz="1400" dirty="0" smtClean="0">
                <a:solidFill>
                  <a:prstClr val="white"/>
                </a:solidFill>
                <a:latin typeface="Consolas" panose="020B0609020204030204" pitchFamily="49" charset="0"/>
                <a:cs typeface="Consolas" panose="020B0609020204030204" pitchFamily="49" charset="0"/>
              </a:rPr>
              <a:t> 4</a:t>
            </a:r>
            <a:r>
              <a:rPr lang="en-US" sz="1400" dirty="0">
                <a:solidFill>
                  <a:prstClr val="white"/>
                </a:solidFill>
                <a:latin typeface="Consolas" panose="020B0609020204030204" pitchFamily="49" charset="0"/>
                <a:cs typeface="Consolas" panose="020B0609020204030204" pitchFamily="49" charset="0"/>
              </a:rPr>
              <a:t>% ↓</a:t>
            </a:r>
          </a:p>
          <a:p>
            <a:r>
              <a:rPr lang="en-US" sz="1400" b="1" dirty="0">
                <a:solidFill>
                  <a:prstClr val="white"/>
                </a:solidFill>
                <a:latin typeface="Consolas" panose="020B0609020204030204" pitchFamily="49" charset="0"/>
                <a:cs typeface="Consolas" panose="020B0609020204030204" pitchFamily="49" charset="0"/>
              </a:rPr>
              <a:t>Cost</a:t>
            </a:r>
            <a:r>
              <a:rPr lang="en-US" sz="1400" dirty="0">
                <a:solidFill>
                  <a:prstClr val="white"/>
                </a:solidFill>
                <a:latin typeface="Consolas" panose="020B0609020204030204" pitchFamily="49" charset="0"/>
                <a:cs typeface="Consolas" panose="020B0609020204030204" pitchFamily="49" charset="0"/>
              </a:rPr>
              <a:t>: 10</a:t>
            </a:r>
            <a:r>
              <a:rPr lang="en-US" sz="1400" dirty="0" smtClean="0">
                <a:solidFill>
                  <a:prstClr val="white"/>
                </a:solidFill>
                <a:latin typeface="Consolas" panose="020B0609020204030204" pitchFamily="49" charset="0"/>
                <a:cs typeface="Consolas" panose="020B0609020204030204" pitchFamily="49" charset="0"/>
              </a:rPr>
              <a:t>% ↑</a:t>
            </a:r>
            <a:endParaRPr lang="en-SG" sz="1400" dirty="0">
              <a:solidFill>
                <a:prstClr val="white"/>
              </a:solidFill>
              <a:latin typeface="Consolas" panose="020B0609020204030204" pitchFamily="49" charset="0"/>
              <a:cs typeface="Consolas" panose="020B0609020204030204" pitchFamily="49" charset="0"/>
            </a:endParaRPr>
          </a:p>
        </p:txBody>
      </p:sp>
      <p:sp>
        <p:nvSpPr>
          <p:cNvPr id="49" name="Right Arrow 8"/>
          <p:cNvSpPr/>
          <p:nvPr/>
        </p:nvSpPr>
        <p:spPr>
          <a:xfrm rot="5400000">
            <a:off x="7047436" y="1961676"/>
            <a:ext cx="539771" cy="16205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7030A0"/>
              </a:gs>
              <a:gs pos="63000">
                <a:srgbClr val="8037B7"/>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0" name="Folded Corner 49"/>
          <p:cNvSpPr/>
          <p:nvPr/>
        </p:nvSpPr>
        <p:spPr>
          <a:xfrm>
            <a:off x="7020272" y="3315795"/>
            <a:ext cx="1368152" cy="552438"/>
          </a:xfrm>
          <a:prstGeom prst="foldedCorner">
            <a:avLst/>
          </a:prstGeom>
          <a:solidFill>
            <a:schemeClr val="bg1"/>
          </a:solid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FF6600"/>
                </a:solidFill>
              </a:rPr>
              <a:t>Size: ?% ↓</a:t>
            </a:r>
          </a:p>
          <a:p>
            <a:r>
              <a:rPr lang="en-US" sz="1400" dirty="0">
                <a:solidFill>
                  <a:srgbClr val="FF6600"/>
                </a:solidFill>
              </a:rPr>
              <a:t>Cost: ?% ↑</a:t>
            </a:r>
            <a:endParaRPr lang="en-SG" sz="1400" dirty="0">
              <a:solidFill>
                <a:srgbClr val="FF6600"/>
              </a:solidFill>
            </a:endParaRPr>
          </a:p>
        </p:txBody>
      </p:sp>
      <p:sp>
        <p:nvSpPr>
          <p:cNvPr id="51" name="Rounded Rectangle 50"/>
          <p:cNvSpPr/>
          <p:nvPr/>
        </p:nvSpPr>
        <p:spPr>
          <a:xfrm>
            <a:off x="7020272" y="4491860"/>
            <a:ext cx="1368152" cy="494184"/>
          </a:xfrm>
          <a:prstGeom prst="roundRect">
            <a:avLst/>
          </a:prstGeom>
          <a:solidFill>
            <a:schemeClr val="bg1"/>
          </a:solid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6600"/>
                </a:solidFill>
              </a:rPr>
              <a:t>Measure</a:t>
            </a:r>
            <a:endParaRPr lang="en-SG" sz="1400" dirty="0">
              <a:solidFill>
                <a:srgbClr val="FF6600"/>
              </a:solidFill>
            </a:endParaRPr>
          </a:p>
        </p:txBody>
      </p:sp>
      <p:sp>
        <p:nvSpPr>
          <p:cNvPr id="52" name="Right Arrow 8"/>
          <p:cNvSpPr/>
          <p:nvPr/>
        </p:nvSpPr>
        <p:spPr>
          <a:xfrm rot="16200000" flipV="1">
            <a:off x="7005697" y="4126122"/>
            <a:ext cx="603942" cy="16205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FF6600">
                  <a:lumMod val="48000"/>
                  <a:lumOff val="52000"/>
                </a:srgbClr>
              </a:gs>
              <a:gs pos="63000">
                <a:srgbClr val="FF6600">
                  <a:lumMod val="28000"/>
                  <a:lumOff val="72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3" name="Right Arrow 8"/>
          <p:cNvSpPr/>
          <p:nvPr/>
        </p:nvSpPr>
        <p:spPr>
          <a:xfrm rot="18063582" flipV="1">
            <a:off x="6172724" y="4833288"/>
            <a:ext cx="875948" cy="78736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FF6600">
                  <a:lumMod val="48000"/>
                  <a:lumOff val="52000"/>
                </a:srgbClr>
              </a:gs>
              <a:gs pos="63000">
                <a:srgbClr val="FF6600">
                  <a:lumMod val="28000"/>
                  <a:lumOff val="72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4" name="[Rounded Rectangle 3]"/>
          <p:cNvSpPr/>
          <p:nvPr/>
        </p:nvSpPr>
        <p:spPr>
          <a:xfrm>
            <a:off x="611560" y="4528374"/>
            <a:ext cx="1368152" cy="104292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buFont typeface="+mj-lt"/>
              <a:buAutoNum type="romanLcPeriod"/>
            </a:pPr>
            <a:r>
              <a:rPr lang="en-US" sz="1400" dirty="0" smtClean="0">
                <a:solidFill>
                  <a:prstClr val="white"/>
                </a:solidFill>
                <a:cs typeface="Consolas" panose="020B0609020204030204" pitchFamily="49" charset="0"/>
              </a:rPr>
              <a:t>Reason 1</a:t>
            </a:r>
          </a:p>
          <a:p>
            <a:pPr marL="400050" indent="-400050">
              <a:buFont typeface="+mj-lt"/>
              <a:buAutoNum type="romanLcPeriod"/>
            </a:pPr>
            <a:r>
              <a:rPr lang="en-US" sz="1400" dirty="0" smtClean="0">
                <a:solidFill>
                  <a:prstClr val="white"/>
                </a:solidFill>
                <a:cs typeface="Consolas" panose="020B0609020204030204" pitchFamily="49" charset="0"/>
              </a:rPr>
              <a:t>Reason 2</a:t>
            </a:r>
          </a:p>
          <a:p>
            <a:pPr marL="400050" indent="-400050">
              <a:buFont typeface="+mj-lt"/>
              <a:buAutoNum type="romanLcPeriod"/>
            </a:pPr>
            <a:r>
              <a:rPr lang="en-US" sz="1400" dirty="0" smtClean="0">
                <a:solidFill>
                  <a:prstClr val="white"/>
                </a:solidFill>
                <a:cs typeface="Consolas" panose="020B0609020204030204" pitchFamily="49" charset="0"/>
              </a:rPr>
              <a:t>Reason 3</a:t>
            </a:r>
            <a:endParaRPr lang="en-SG" sz="1400" dirty="0">
              <a:solidFill>
                <a:prstClr val="white"/>
              </a:solidFill>
              <a:cs typeface="Consolas" panose="020B0609020204030204" pitchFamily="49" charset="0"/>
            </a:endParaRPr>
          </a:p>
        </p:txBody>
      </p:sp>
      <p:sp>
        <p:nvSpPr>
          <p:cNvPr id="55" name="[TextBox 4]"/>
          <p:cNvSpPr txBox="1"/>
          <p:nvPr/>
        </p:nvSpPr>
        <p:spPr>
          <a:xfrm>
            <a:off x="539552" y="4149080"/>
            <a:ext cx="1512168" cy="400110"/>
          </a:xfrm>
          <a:prstGeom prst="rect">
            <a:avLst/>
          </a:prstGeom>
          <a:noFill/>
        </p:spPr>
        <p:txBody>
          <a:bodyPr wrap="square" rtlCol="0">
            <a:spAutoFit/>
          </a:bodyPr>
          <a:lstStyle/>
          <a:p>
            <a:r>
              <a:rPr lang="en-US" sz="2000" b="1" dirty="0" smtClean="0">
                <a:solidFill>
                  <a:srgbClr val="0070C0"/>
                </a:solidFill>
              </a:rPr>
              <a:t>Reasons</a:t>
            </a:r>
            <a:r>
              <a:rPr lang="en-US" sz="1400" b="1" dirty="0" smtClean="0">
                <a:solidFill>
                  <a:srgbClr val="0070C0"/>
                </a:solidFill>
              </a:rPr>
              <a:t>:</a:t>
            </a:r>
            <a:endParaRPr lang="en-SG" sz="1400" b="1" dirty="0">
              <a:solidFill>
                <a:srgbClr val="0070C0"/>
              </a:solidFill>
            </a:endParaRPr>
          </a:p>
        </p:txBody>
      </p:sp>
      <p:sp>
        <p:nvSpPr>
          <p:cNvPr id="56" name="Right Arrow 8"/>
          <p:cNvSpPr/>
          <p:nvPr/>
        </p:nvSpPr>
        <p:spPr>
          <a:xfrm rot="16200000">
            <a:off x="837427" y="3553140"/>
            <a:ext cx="677952" cy="28803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0070C0"/>
              </a:gs>
              <a:gs pos="63000">
                <a:srgbClr val="2C7BB6"/>
              </a:gs>
              <a:gs pos="100000">
                <a:schemeClr val="tx2">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5" name="Rounded Rectangle 64"/>
          <p:cNvSpPr/>
          <p:nvPr/>
        </p:nvSpPr>
        <p:spPr>
          <a:xfrm>
            <a:off x="323528" y="116632"/>
            <a:ext cx="1944216" cy="1780856"/>
          </a:xfrm>
          <a:prstGeom prst="roundRect">
            <a:avLst>
              <a:gd name="adj" fmla="val 1018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B050"/>
                </a:solidFill>
              </a:rPr>
              <a:t>Achievements</a:t>
            </a:r>
          </a:p>
          <a:p>
            <a:pPr algn="ctr"/>
            <a:endParaRPr lang="en-US" sz="1400" b="1" dirty="0" smtClean="0">
              <a:solidFill>
                <a:srgbClr val="00B050"/>
              </a:solidFill>
            </a:endParaRPr>
          </a:p>
          <a:p>
            <a:pPr marL="92075" indent="-92075">
              <a:buFont typeface="Arial" panose="020B0604020202020204" pitchFamily="34" charset="0"/>
              <a:buChar char="•"/>
            </a:pPr>
            <a:r>
              <a:rPr lang="en-US" sz="1200" dirty="0">
                <a:solidFill>
                  <a:srgbClr val="00B050"/>
                </a:solidFill>
              </a:rPr>
              <a:t>New tool </a:t>
            </a:r>
            <a:r>
              <a:rPr lang="en-US" sz="1200" dirty="0" smtClean="0">
                <a:solidFill>
                  <a:srgbClr val="00B050"/>
                </a:solidFill>
              </a:rPr>
              <a:t>developed.</a:t>
            </a:r>
            <a:endParaRPr lang="en-US" sz="1200" dirty="0">
              <a:solidFill>
                <a:srgbClr val="00B050"/>
              </a:solidFill>
            </a:endParaRPr>
          </a:p>
          <a:p>
            <a:pPr marL="92075" indent="-92075">
              <a:buFont typeface="Arial" panose="020B0604020202020204" pitchFamily="34" charset="0"/>
              <a:buChar char="•"/>
            </a:pPr>
            <a:r>
              <a:rPr lang="en-US" sz="1200" dirty="0" smtClean="0">
                <a:solidFill>
                  <a:srgbClr val="00B050"/>
                </a:solidFill>
              </a:rPr>
              <a:t>Code written:2.5 </a:t>
            </a:r>
            <a:r>
              <a:rPr lang="en-US" sz="1200" dirty="0" err="1" smtClean="0">
                <a:solidFill>
                  <a:srgbClr val="00B050"/>
                </a:solidFill>
              </a:rPr>
              <a:t>KLoC</a:t>
            </a:r>
            <a:endParaRPr lang="en-US" sz="1200" dirty="0" smtClean="0">
              <a:solidFill>
                <a:srgbClr val="00B050"/>
              </a:solidFill>
            </a:endParaRPr>
          </a:p>
          <a:p>
            <a:pPr marL="92075" indent="-92075">
              <a:buFont typeface="Arial" panose="020B0604020202020204" pitchFamily="34" charset="0"/>
              <a:buChar char="•"/>
            </a:pPr>
            <a:r>
              <a:rPr lang="en-US" sz="1200" dirty="0" smtClean="0">
                <a:solidFill>
                  <a:srgbClr val="00B050"/>
                </a:solidFill>
              </a:rPr>
              <a:t>Code analyzed: 100 </a:t>
            </a:r>
            <a:r>
              <a:rPr lang="en-US" sz="1200" dirty="0" err="1" smtClean="0">
                <a:solidFill>
                  <a:srgbClr val="00B050"/>
                </a:solidFill>
              </a:rPr>
              <a:t>KLoC</a:t>
            </a:r>
            <a:endParaRPr lang="en-US" sz="1200" dirty="0" smtClean="0">
              <a:solidFill>
                <a:srgbClr val="00B050"/>
              </a:solidFill>
            </a:endParaRPr>
          </a:p>
          <a:p>
            <a:pPr marL="92075" indent="-92075">
              <a:buFont typeface="Arial" panose="020B0604020202020204" pitchFamily="34" charset="0"/>
              <a:buChar char="•"/>
            </a:pPr>
            <a:r>
              <a:rPr lang="en-US" sz="1200" dirty="0" smtClean="0">
                <a:solidFill>
                  <a:srgbClr val="00B050"/>
                </a:solidFill>
              </a:rPr>
              <a:t>Apps analyzed: 25</a:t>
            </a:r>
          </a:p>
        </p:txBody>
      </p:sp>
      <p:graphicFrame>
        <p:nvGraphicFramePr>
          <p:cNvPr id="67" name="Table 66"/>
          <p:cNvGraphicFramePr>
            <a:graphicFrameLocks noGrp="1"/>
          </p:cNvGraphicFramePr>
          <p:nvPr>
            <p:extLst>
              <p:ext uri="{D42A27DB-BD31-4B8C-83A1-F6EECF244321}">
                <p14:modId xmlns:p14="http://schemas.microsoft.com/office/powerpoint/2010/main" val="244672594"/>
              </p:ext>
            </p:extLst>
          </p:nvPr>
        </p:nvGraphicFramePr>
        <p:xfrm>
          <a:off x="420216" y="6021288"/>
          <a:ext cx="8184231" cy="202312"/>
        </p:xfrm>
        <a:graphic>
          <a:graphicData uri="http://schemas.openxmlformats.org/drawingml/2006/table">
            <a:tbl>
              <a:tblPr firstRow="1" bandRow="1">
                <a:tableStyleId>{2D5ABB26-0587-4C30-8999-92F81FD0307C}</a:tableStyleId>
              </a:tblPr>
              <a:tblGrid>
                <a:gridCol w="909359"/>
                <a:gridCol w="909359"/>
                <a:gridCol w="909359"/>
                <a:gridCol w="909359"/>
                <a:gridCol w="909359"/>
                <a:gridCol w="909359"/>
                <a:gridCol w="909359"/>
                <a:gridCol w="909359"/>
                <a:gridCol w="909359"/>
              </a:tblGrid>
              <a:tr h="202312">
                <a:tc>
                  <a:txBody>
                    <a:bodyPr/>
                    <a:lstStyle/>
                    <a:p>
                      <a:pPr algn="ctr"/>
                      <a:r>
                        <a:rPr lang="en-US" sz="1200" dirty="0" smtClean="0"/>
                        <a:t>Aug</a:t>
                      </a:r>
                      <a:endParaRPr lang="en-SG" sz="1200" b="0" dirty="0"/>
                    </a:p>
                  </a:txBody>
                  <a:tcPr marL="0" marR="0" marT="0" marB="0">
                    <a:solidFill>
                      <a:schemeClr val="bg1"/>
                    </a:solidFill>
                  </a:tcPr>
                </a:tc>
                <a:tc>
                  <a:txBody>
                    <a:bodyPr/>
                    <a:lstStyle/>
                    <a:p>
                      <a:pPr algn="ctr"/>
                      <a:r>
                        <a:rPr lang="en-US" sz="1200" dirty="0" smtClean="0"/>
                        <a:t>Sep</a:t>
                      </a:r>
                      <a:endParaRPr lang="en-SG" sz="1200" b="0" dirty="0"/>
                    </a:p>
                  </a:txBody>
                  <a:tcPr marL="0" marR="0" marT="0" marB="0">
                    <a:solidFill>
                      <a:schemeClr val="bg1"/>
                    </a:solidFill>
                  </a:tcPr>
                </a:tc>
                <a:tc>
                  <a:txBody>
                    <a:bodyPr/>
                    <a:lstStyle/>
                    <a:p>
                      <a:pPr algn="ctr"/>
                      <a:r>
                        <a:rPr lang="en-US" sz="1200" dirty="0" smtClean="0"/>
                        <a:t>Oct</a:t>
                      </a:r>
                      <a:endParaRPr lang="en-SG" sz="1200" b="0" dirty="0"/>
                    </a:p>
                  </a:txBody>
                  <a:tcPr marL="0" marR="0" marT="0" marB="0">
                    <a:solidFill>
                      <a:schemeClr val="bg1"/>
                    </a:solidFill>
                  </a:tcPr>
                </a:tc>
                <a:tc>
                  <a:txBody>
                    <a:bodyPr/>
                    <a:lstStyle/>
                    <a:p>
                      <a:pPr algn="ctr"/>
                      <a:r>
                        <a:rPr lang="en-US" sz="1200" dirty="0" smtClean="0"/>
                        <a:t>Nov</a:t>
                      </a:r>
                      <a:endParaRPr lang="en-SG" sz="1200" b="0" dirty="0"/>
                    </a:p>
                  </a:txBody>
                  <a:tcPr marL="0" marR="0" marT="0" marB="0">
                    <a:solidFill>
                      <a:schemeClr val="bg1"/>
                    </a:solidFill>
                  </a:tcPr>
                </a:tc>
                <a:tc>
                  <a:txBody>
                    <a:bodyPr/>
                    <a:lstStyle/>
                    <a:p>
                      <a:pPr algn="ctr"/>
                      <a:r>
                        <a:rPr lang="en-US" sz="1200" dirty="0" smtClean="0"/>
                        <a:t>Dec</a:t>
                      </a:r>
                      <a:endParaRPr lang="en-SG" sz="1200" b="0" dirty="0"/>
                    </a:p>
                  </a:txBody>
                  <a:tcPr marL="0" marR="0" marT="0" marB="0">
                    <a:solidFill>
                      <a:schemeClr val="bg1"/>
                    </a:solidFill>
                  </a:tcPr>
                </a:tc>
                <a:tc>
                  <a:txBody>
                    <a:bodyPr/>
                    <a:lstStyle/>
                    <a:p>
                      <a:pPr algn="ctr"/>
                      <a:r>
                        <a:rPr lang="en-US" sz="1200" dirty="0" smtClean="0"/>
                        <a:t>Jan</a:t>
                      </a:r>
                      <a:endParaRPr lang="en-SG" sz="1200" b="0" dirty="0"/>
                    </a:p>
                  </a:txBody>
                  <a:tcPr marL="0" marR="0" marT="0" marB="0">
                    <a:solidFill>
                      <a:schemeClr val="bg1"/>
                    </a:solidFill>
                  </a:tcPr>
                </a:tc>
                <a:tc>
                  <a:txBody>
                    <a:bodyPr/>
                    <a:lstStyle/>
                    <a:p>
                      <a:pPr algn="ctr"/>
                      <a:r>
                        <a:rPr lang="en-US" sz="1200" dirty="0" smtClean="0"/>
                        <a:t>Feb</a:t>
                      </a:r>
                      <a:endParaRPr lang="en-SG" sz="1200" b="0" dirty="0"/>
                    </a:p>
                  </a:txBody>
                  <a:tcPr marL="0" marR="0" marT="0" marB="0">
                    <a:solidFill>
                      <a:schemeClr val="bg1"/>
                    </a:solidFill>
                  </a:tcPr>
                </a:tc>
                <a:tc>
                  <a:txBody>
                    <a:bodyPr/>
                    <a:lstStyle/>
                    <a:p>
                      <a:pPr algn="ctr"/>
                      <a:r>
                        <a:rPr lang="en-US" sz="1200" dirty="0" smtClean="0"/>
                        <a:t>Mar</a:t>
                      </a:r>
                      <a:endParaRPr lang="en-SG" sz="1200" b="0" dirty="0"/>
                    </a:p>
                  </a:txBody>
                  <a:tcPr marL="0" marR="0" marT="0" marB="0">
                    <a:solidFill>
                      <a:schemeClr val="bg1"/>
                    </a:solidFill>
                  </a:tcPr>
                </a:tc>
                <a:tc>
                  <a:txBody>
                    <a:bodyPr/>
                    <a:lstStyle/>
                    <a:p>
                      <a:pPr algn="ctr"/>
                      <a:r>
                        <a:rPr lang="en-US" sz="1200" dirty="0" smtClean="0"/>
                        <a:t>Apr</a:t>
                      </a:r>
                      <a:endParaRPr lang="en-SG" sz="1200" b="0" dirty="0"/>
                    </a:p>
                  </a:txBody>
                  <a:tcPr marL="0" marR="0" marT="0" marB="0">
                    <a:solidFill>
                      <a:schemeClr val="bg1"/>
                    </a:solidFill>
                  </a:tcPr>
                </a:tc>
              </a:tr>
            </a:tbl>
          </a:graphicData>
        </a:graphic>
      </p:graphicFrame>
      <p:sp>
        <p:nvSpPr>
          <p:cNvPr id="68" name="Freeform 67"/>
          <p:cNvSpPr/>
          <p:nvPr/>
        </p:nvSpPr>
        <p:spPr>
          <a:xfrm>
            <a:off x="895927" y="6271491"/>
            <a:ext cx="295564" cy="138545"/>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9" name="TextBox 68"/>
          <p:cNvSpPr txBox="1"/>
          <p:nvPr/>
        </p:nvSpPr>
        <p:spPr>
          <a:xfrm>
            <a:off x="1154547" y="6311117"/>
            <a:ext cx="1257213" cy="276999"/>
          </a:xfrm>
          <a:prstGeom prst="rect">
            <a:avLst/>
          </a:prstGeom>
          <a:noFill/>
        </p:spPr>
        <p:txBody>
          <a:bodyPr wrap="square" rtlCol="0">
            <a:spAutoFit/>
          </a:bodyPr>
          <a:lstStyle/>
          <a:p>
            <a:r>
              <a:rPr lang="en-US" sz="1200" dirty="0" smtClean="0">
                <a:solidFill>
                  <a:prstClr val="white">
                    <a:lumMod val="50000"/>
                  </a:prstClr>
                </a:solidFill>
              </a:rPr>
              <a:t>Literature survey</a:t>
            </a:r>
            <a:endParaRPr lang="en-SG" sz="1200" dirty="0">
              <a:solidFill>
                <a:prstClr val="white">
                  <a:lumMod val="50000"/>
                </a:prstClr>
              </a:solidFill>
            </a:endParaRPr>
          </a:p>
        </p:txBody>
      </p:sp>
      <p:sp>
        <p:nvSpPr>
          <p:cNvPr id="70" name="Freeform 69"/>
          <p:cNvSpPr/>
          <p:nvPr/>
        </p:nvSpPr>
        <p:spPr>
          <a:xfrm>
            <a:off x="614944" y="6271490"/>
            <a:ext cx="295564" cy="397870"/>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1" name="TextBox 70"/>
          <p:cNvSpPr txBox="1"/>
          <p:nvPr/>
        </p:nvSpPr>
        <p:spPr>
          <a:xfrm>
            <a:off x="957225" y="6530860"/>
            <a:ext cx="1257213" cy="276999"/>
          </a:xfrm>
          <a:prstGeom prst="rect">
            <a:avLst/>
          </a:prstGeom>
          <a:noFill/>
        </p:spPr>
        <p:txBody>
          <a:bodyPr wrap="square" rtlCol="0">
            <a:spAutoFit/>
          </a:bodyPr>
          <a:lstStyle/>
          <a:p>
            <a:r>
              <a:rPr lang="en-US" sz="1200" dirty="0" smtClean="0">
                <a:solidFill>
                  <a:prstClr val="white">
                    <a:lumMod val="50000"/>
                  </a:prstClr>
                </a:solidFill>
              </a:rPr>
              <a:t>Scope definition</a:t>
            </a:r>
            <a:endParaRPr lang="en-SG" sz="1200" dirty="0">
              <a:solidFill>
                <a:prstClr val="white">
                  <a:lumMod val="50000"/>
                </a:prstClr>
              </a:solidFill>
            </a:endParaRPr>
          </a:p>
        </p:txBody>
      </p:sp>
      <mc:AlternateContent xmlns:mc="http://schemas.openxmlformats.org/markup-compatibility/2006" xmlns:p14="http://schemas.microsoft.com/office/powerpoint/2010/main">
        <mc:Choice Requires="p14">
          <p:contentPart p14:bwMode="auto" r:id="rId3">
            <p14:nvContentPartPr>
              <p14:cNvPr id="57" name="Ink 56"/>
              <p14:cNvContentPartPr/>
              <p14:nvPr/>
            </p14:nvContentPartPr>
            <p14:xfrm>
              <a:off x="497520" y="23400"/>
              <a:ext cx="8017200" cy="6591960"/>
            </p14:xfrm>
          </p:contentPart>
        </mc:Choice>
        <mc:Fallback xmlns="">
          <p:pic>
            <p:nvPicPr>
              <p:cNvPr id="57" name="Ink 56"/>
              <p:cNvPicPr/>
              <p:nvPr/>
            </p:nvPicPr>
            <p:blipFill>
              <a:blip r:embed="rId4"/>
              <a:stretch>
                <a:fillRect/>
              </a:stretch>
            </p:blipFill>
            <p:spPr>
              <a:xfrm>
                <a:off x="472680" y="-7200"/>
                <a:ext cx="8072280" cy="6650280"/>
              </a:xfrm>
              <a:prstGeom prst="rect">
                <a:avLst/>
              </a:prstGeom>
            </p:spPr>
          </p:pic>
        </mc:Fallback>
      </mc:AlternateContent>
      <p:sp>
        <p:nvSpPr>
          <p:cNvPr id="29" name="TextBox 28"/>
          <p:cNvSpPr txBox="1"/>
          <p:nvPr/>
        </p:nvSpPr>
        <p:spPr>
          <a:xfrm>
            <a:off x="2915891" y="4566505"/>
            <a:ext cx="2858429" cy="400110"/>
          </a:xfrm>
          <a:prstGeom prst="rect">
            <a:avLst/>
          </a:prstGeom>
          <a:noFill/>
        </p:spPr>
        <p:txBody>
          <a:bodyPr wrap="square" rtlCol="0">
            <a:spAutoFit/>
          </a:bodyPr>
          <a:lstStyle/>
          <a:p>
            <a:r>
              <a:rPr lang="en-US" sz="2000" b="1" dirty="0" smtClean="0">
                <a:solidFill>
                  <a:srgbClr val="FF6600"/>
                </a:solidFill>
              </a:rPr>
              <a:t>Solution 2: </a:t>
            </a:r>
            <a:r>
              <a:rPr lang="en-US" sz="1400" b="1" dirty="0" smtClean="0">
                <a:solidFill>
                  <a:srgbClr val="FF6600"/>
                </a:solidFill>
              </a:rPr>
              <a:t>auto-removal</a:t>
            </a:r>
            <a:endParaRPr lang="en-SG" sz="1400" b="1" dirty="0">
              <a:solidFill>
                <a:srgbClr val="FF6600"/>
              </a:solidFill>
            </a:endParaRPr>
          </a:p>
        </p:txBody>
      </p:sp>
    </p:spTree>
    <p:extLst>
      <p:ext uri="{BB962C8B-B14F-4D97-AF65-F5344CB8AC3E}">
        <p14:creationId xmlns:p14="http://schemas.microsoft.com/office/powerpoint/2010/main" val="3721425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animBg="1"/>
      <p:bldP spid="44" grpId="0" animBg="1"/>
      <p:bldP spid="47" grpId="0" animBg="1"/>
      <p:bldP spid="49" grpId="0" animBg="1"/>
      <p:bldP spid="52" grpId="0" animBg="1"/>
      <p:bldP spid="53" grpId="0" animBg="1"/>
      <p:bldP spid="5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323528" y="5962729"/>
            <a:ext cx="8424936" cy="78554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3" name="Rounded Rectangle 62"/>
          <p:cNvSpPr/>
          <p:nvPr/>
        </p:nvSpPr>
        <p:spPr>
          <a:xfrm>
            <a:off x="2483768" y="116632"/>
            <a:ext cx="6264696" cy="2929605"/>
          </a:xfrm>
          <a:custGeom>
            <a:avLst/>
            <a:gdLst/>
            <a:ahLst/>
            <a:cxnLst/>
            <a:rect l="l" t="t" r="r" b="b"/>
            <a:pathLst>
              <a:path w="6264696" h="2929605">
                <a:moveTo>
                  <a:pt x="167963" y="0"/>
                </a:moveTo>
                <a:lnTo>
                  <a:pt x="6096733" y="0"/>
                </a:lnTo>
                <a:cubicBezTo>
                  <a:pt x="6189496" y="0"/>
                  <a:pt x="6264696" y="75200"/>
                  <a:pt x="6264696" y="167963"/>
                </a:cubicBezTo>
                <a:lnTo>
                  <a:pt x="6264696" y="1190831"/>
                </a:lnTo>
                <a:lnTo>
                  <a:pt x="6264696" y="1560229"/>
                </a:lnTo>
                <a:lnTo>
                  <a:pt x="6264696" y="2781340"/>
                </a:lnTo>
                <a:cubicBezTo>
                  <a:pt x="6264696" y="2863224"/>
                  <a:pt x="6198315" y="2929605"/>
                  <a:pt x="6116431" y="2929605"/>
                </a:cubicBezTo>
                <a:lnTo>
                  <a:pt x="4468745" y="2929605"/>
                </a:lnTo>
                <a:cubicBezTo>
                  <a:pt x="4386861" y="2929605"/>
                  <a:pt x="4320480" y="2863224"/>
                  <a:pt x="4320480" y="2781340"/>
                </a:cubicBezTo>
                <a:lnTo>
                  <a:pt x="4320480" y="1728192"/>
                </a:lnTo>
                <a:lnTo>
                  <a:pt x="167963" y="1728192"/>
                </a:lnTo>
                <a:cubicBezTo>
                  <a:pt x="75200" y="1728192"/>
                  <a:pt x="0" y="1652992"/>
                  <a:pt x="0" y="1560229"/>
                </a:cubicBezTo>
                <a:lnTo>
                  <a:pt x="0" y="167963"/>
                </a:lnTo>
                <a:cubicBezTo>
                  <a:pt x="0" y="75200"/>
                  <a:pt x="75200" y="0"/>
                  <a:pt x="167963"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2" name="Rounded Rectangle 61"/>
          <p:cNvSpPr/>
          <p:nvPr/>
        </p:nvSpPr>
        <p:spPr>
          <a:xfrm>
            <a:off x="2771800" y="3193199"/>
            <a:ext cx="5976664" cy="2612065"/>
          </a:xfrm>
          <a:custGeom>
            <a:avLst/>
            <a:gdLst/>
            <a:ahLst/>
            <a:cxnLst/>
            <a:rect l="l" t="t" r="r" b="b"/>
            <a:pathLst>
              <a:path w="5976664" h="2818184">
                <a:moveTo>
                  <a:pt x="4210720" y="0"/>
                </a:moveTo>
                <a:lnTo>
                  <a:pt x="5795084" y="0"/>
                </a:lnTo>
                <a:cubicBezTo>
                  <a:pt x="5893541" y="0"/>
                  <a:pt x="5973356" y="79815"/>
                  <a:pt x="5973356" y="178272"/>
                </a:cubicBezTo>
                <a:lnTo>
                  <a:pt x="5973356" y="1232341"/>
                </a:lnTo>
                <a:cubicBezTo>
                  <a:pt x="5976372" y="1237555"/>
                  <a:pt x="5976664" y="1243107"/>
                  <a:pt x="5976664" y="1248726"/>
                </a:cubicBezTo>
                <a:lnTo>
                  <a:pt x="5976664" y="2659450"/>
                </a:lnTo>
                <a:cubicBezTo>
                  <a:pt x="5976664" y="2747116"/>
                  <a:pt x="5905596" y="2818184"/>
                  <a:pt x="5817930" y="2818184"/>
                </a:cubicBezTo>
                <a:lnTo>
                  <a:pt x="5795084" y="2818184"/>
                </a:lnTo>
                <a:lnTo>
                  <a:pt x="4210720" y="2818184"/>
                </a:lnTo>
                <a:lnTo>
                  <a:pt x="158734" y="2818184"/>
                </a:lnTo>
                <a:cubicBezTo>
                  <a:pt x="71068" y="2818184"/>
                  <a:pt x="0" y="2747116"/>
                  <a:pt x="0" y="2659450"/>
                </a:cubicBezTo>
                <a:lnTo>
                  <a:pt x="0" y="1248726"/>
                </a:lnTo>
                <a:cubicBezTo>
                  <a:pt x="0" y="1161060"/>
                  <a:pt x="71068" y="1089992"/>
                  <a:pt x="158734" y="1089992"/>
                </a:cubicBezTo>
                <a:lnTo>
                  <a:pt x="4032448" y="1089992"/>
                </a:lnTo>
                <a:lnTo>
                  <a:pt x="4032448" y="178272"/>
                </a:lnTo>
                <a:cubicBezTo>
                  <a:pt x="4032448" y="79815"/>
                  <a:pt x="4112263" y="0"/>
                  <a:pt x="421072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0" name="Rounded Rectangle 59"/>
          <p:cNvSpPr/>
          <p:nvPr/>
        </p:nvSpPr>
        <p:spPr>
          <a:xfrm>
            <a:off x="323528" y="2050976"/>
            <a:ext cx="6192688" cy="3754288"/>
          </a:xfrm>
          <a:custGeom>
            <a:avLst/>
            <a:gdLst/>
            <a:ahLst/>
            <a:cxnLst/>
            <a:rect l="l" t="t" r="r" b="b"/>
            <a:pathLst>
              <a:path w="6192688" h="4075151">
                <a:moveTo>
                  <a:pt x="1912654" y="0"/>
                </a:moveTo>
                <a:lnTo>
                  <a:pt x="6008226" y="0"/>
                </a:lnTo>
                <a:cubicBezTo>
                  <a:pt x="6110102" y="0"/>
                  <a:pt x="6192688" y="82586"/>
                  <a:pt x="6192688" y="184462"/>
                </a:cubicBezTo>
                <a:lnTo>
                  <a:pt x="6192688" y="1853113"/>
                </a:lnTo>
                <a:cubicBezTo>
                  <a:pt x="6192688" y="1954989"/>
                  <a:pt x="6110102" y="2037575"/>
                  <a:pt x="6008226" y="2037575"/>
                </a:cubicBezTo>
                <a:lnTo>
                  <a:pt x="1975374" y="2037575"/>
                </a:lnTo>
                <a:lnTo>
                  <a:pt x="1975374" y="3872004"/>
                </a:lnTo>
                <a:cubicBezTo>
                  <a:pt x="1975374" y="3984199"/>
                  <a:pt x="1892797" y="4075151"/>
                  <a:pt x="1790933" y="4075151"/>
                </a:cubicBezTo>
                <a:lnTo>
                  <a:pt x="184441" y="4075151"/>
                </a:lnTo>
                <a:cubicBezTo>
                  <a:pt x="82577" y="4075151"/>
                  <a:pt x="0" y="3984199"/>
                  <a:pt x="0" y="3872004"/>
                </a:cubicBezTo>
                <a:lnTo>
                  <a:pt x="0" y="203148"/>
                </a:lnTo>
                <a:cubicBezTo>
                  <a:pt x="0" y="90953"/>
                  <a:pt x="82577" y="1"/>
                  <a:pt x="184441" y="1"/>
                </a:cubicBezTo>
                <a:lnTo>
                  <a:pt x="615915" y="1"/>
                </a:lnTo>
                <a:lnTo>
                  <a:pt x="1790933" y="1"/>
                </a:lnTo>
                <a:lnTo>
                  <a:pt x="1912644" y="1"/>
                </a:lnTo>
                <a:cubicBezTo>
                  <a:pt x="1912647" y="0"/>
                  <a:pt x="1912651" y="0"/>
                  <a:pt x="1912654"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3" name="Down Arrow 12"/>
          <p:cNvSpPr/>
          <p:nvPr/>
        </p:nvSpPr>
        <p:spPr>
          <a:xfrm rot="16200000">
            <a:off x="4158300" y="693000"/>
            <a:ext cx="288032" cy="21602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prstClr val="white"/>
              </a:solidFill>
              <a:latin typeface="Consolas" panose="020B0609020204030204" pitchFamily="49" charset="0"/>
              <a:cs typeface="Consolas" panose="020B0609020204030204" pitchFamily="49" charset="0"/>
            </a:endParaRPr>
          </a:p>
        </p:txBody>
      </p:sp>
      <p:sp>
        <p:nvSpPr>
          <p:cNvPr id="4" name="[Rounded Rectangle 3]"/>
          <p:cNvSpPr/>
          <p:nvPr/>
        </p:nvSpPr>
        <p:spPr>
          <a:xfrm>
            <a:off x="611560" y="2627040"/>
            <a:ext cx="1368152" cy="57606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5" name="[TextBox 4]"/>
          <p:cNvSpPr txBox="1"/>
          <p:nvPr/>
        </p:nvSpPr>
        <p:spPr>
          <a:xfrm>
            <a:off x="539552" y="2050976"/>
            <a:ext cx="2016224" cy="615553"/>
          </a:xfrm>
          <a:prstGeom prst="rect">
            <a:avLst/>
          </a:prstGeom>
          <a:noFill/>
        </p:spPr>
        <p:txBody>
          <a:bodyPr wrap="square" rtlCol="0">
            <a:spAutoFit/>
          </a:bodyPr>
          <a:lstStyle/>
          <a:p>
            <a:r>
              <a:rPr lang="en-US" sz="2000" b="1" dirty="0" smtClean="0">
                <a:solidFill>
                  <a:srgbClr val="0070C0"/>
                </a:solidFill>
              </a:rPr>
              <a:t>Problem:</a:t>
            </a:r>
            <a:r>
              <a:rPr lang="en-US" sz="1400" b="1" dirty="0" smtClean="0">
                <a:solidFill>
                  <a:srgbClr val="0070C0"/>
                </a:solidFill>
              </a:rPr>
              <a:t> code duplication in Web apps</a:t>
            </a:r>
            <a:endParaRPr lang="en-SG" sz="1400" b="1" dirty="0">
              <a:solidFill>
                <a:srgbClr val="0070C0"/>
              </a:solidFill>
            </a:endParaRPr>
          </a:p>
        </p:txBody>
      </p:sp>
      <p:sp>
        <p:nvSpPr>
          <p:cNvPr id="6" name="Rounded Rectangle 5"/>
          <p:cNvSpPr/>
          <p:nvPr/>
        </p:nvSpPr>
        <p:spPr>
          <a:xfrm>
            <a:off x="3275855" y="2627040"/>
            <a:ext cx="2016225" cy="1080120"/>
          </a:xfrm>
          <a:prstGeom prst="roundRect">
            <a:avLst>
              <a:gd name="adj" fmla="val 955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Font typeface="+mj-lt"/>
              <a:buAutoNum type="alphaLcPeriod"/>
            </a:pPr>
            <a:r>
              <a:rPr lang="en-US" sz="1400" dirty="0" smtClean="0">
                <a:solidFill>
                  <a:prstClr val="white"/>
                </a:solidFill>
                <a:cs typeface="Consolas" panose="020B0609020204030204" pitchFamily="49" charset="0"/>
              </a:rPr>
              <a:t>Lower maintainability</a:t>
            </a:r>
            <a:endParaRPr lang="en-SG" sz="1400" dirty="0" smtClean="0">
              <a:solidFill>
                <a:prstClr val="white"/>
              </a:solidFill>
              <a:cs typeface="Consolas" panose="020B0609020204030204" pitchFamily="49" charset="0"/>
            </a:endParaRPr>
          </a:p>
          <a:p>
            <a:pPr marL="176213" indent="-176213">
              <a:buFont typeface="+mj-lt"/>
              <a:buAutoNum type="alphaLcPeriod"/>
            </a:pPr>
            <a:r>
              <a:rPr lang="en-US" sz="1400" dirty="0" smtClean="0">
                <a:solidFill>
                  <a:prstClr val="white"/>
                </a:solidFill>
                <a:cs typeface="Consolas" panose="020B0609020204030204" pitchFamily="49" charset="0"/>
              </a:rPr>
              <a:t>Lower readability</a:t>
            </a:r>
          </a:p>
          <a:p>
            <a:pPr marL="176213" indent="-176213">
              <a:buFont typeface="+mj-lt"/>
              <a:buAutoNum type="alphaLcPeriod"/>
            </a:pPr>
            <a:r>
              <a:rPr lang="en-US" sz="1400" dirty="0" smtClean="0">
                <a:solidFill>
                  <a:prstClr val="white"/>
                </a:solidFill>
                <a:cs typeface="Consolas" panose="020B0609020204030204" pitchFamily="49" charset="0"/>
              </a:rPr>
              <a:t>More bugs</a:t>
            </a:r>
          </a:p>
          <a:p>
            <a:pPr marL="176213" indent="-176213">
              <a:buFont typeface="+mj-lt"/>
              <a:buAutoNum type="alphaLcPeriod"/>
            </a:pPr>
            <a:r>
              <a:rPr lang="en-US" sz="1400" dirty="0" smtClean="0">
                <a:solidFill>
                  <a:prstClr val="white"/>
                </a:solidFill>
                <a:cs typeface="Consolas" panose="020B0609020204030204" pitchFamily="49" charset="0"/>
              </a:rPr>
              <a:t>Slower performance</a:t>
            </a:r>
          </a:p>
        </p:txBody>
      </p:sp>
      <p:sp>
        <p:nvSpPr>
          <p:cNvPr id="7" name="[TextBox 6]"/>
          <p:cNvSpPr txBox="1"/>
          <p:nvPr/>
        </p:nvSpPr>
        <p:spPr>
          <a:xfrm>
            <a:off x="3635896" y="2175247"/>
            <a:ext cx="1980220" cy="400110"/>
          </a:xfrm>
          <a:prstGeom prst="rect">
            <a:avLst/>
          </a:prstGeom>
          <a:noFill/>
        </p:spPr>
        <p:txBody>
          <a:bodyPr wrap="square" rtlCol="0">
            <a:spAutoFit/>
          </a:bodyPr>
          <a:lstStyle/>
          <a:p>
            <a:r>
              <a:rPr lang="en-US" sz="2000" b="1" dirty="0" smtClean="0">
                <a:solidFill>
                  <a:srgbClr val="0070C0"/>
                </a:solidFill>
              </a:rPr>
              <a:t>Negative effects</a:t>
            </a:r>
            <a:endParaRPr lang="en-SG" sz="2000" b="1" dirty="0">
              <a:solidFill>
                <a:srgbClr val="0070C0"/>
              </a:solidFill>
            </a:endParaRPr>
          </a:p>
        </p:txBody>
      </p:sp>
      <p:sp>
        <p:nvSpPr>
          <p:cNvPr id="8" name="[Smiley Face 7]"/>
          <p:cNvSpPr/>
          <p:nvPr/>
        </p:nvSpPr>
        <p:spPr>
          <a:xfrm>
            <a:off x="3328119" y="2167082"/>
            <a:ext cx="307777" cy="307777"/>
          </a:xfrm>
          <a:prstGeom prst="smileyFace">
            <a:avLst>
              <a:gd name="adj" fmla="val -4653"/>
            </a:avLst>
          </a:prstGeom>
          <a:no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prstClr val="white"/>
              </a:solidFill>
            </a:endParaRPr>
          </a:p>
        </p:txBody>
      </p:sp>
      <p:sp>
        <p:nvSpPr>
          <p:cNvPr id="9" name="Right Arrow 8"/>
          <p:cNvSpPr/>
          <p:nvPr/>
        </p:nvSpPr>
        <p:spPr>
          <a:xfrm>
            <a:off x="2051720" y="2799361"/>
            <a:ext cx="1080120" cy="28803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0070C0"/>
              </a:gs>
              <a:gs pos="63000">
                <a:srgbClr val="2C7BB6"/>
              </a:gs>
              <a:gs pos="100000">
                <a:schemeClr val="tx2">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0" name="Rounded Rectangle 9"/>
          <p:cNvSpPr/>
          <p:nvPr/>
        </p:nvSpPr>
        <p:spPr>
          <a:xfrm>
            <a:off x="2843808" y="577940"/>
            <a:ext cx="1368152" cy="45748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meta-program</a:t>
            </a:r>
            <a:endParaRPr lang="en-SG" sz="1400" dirty="0">
              <a:solidFill>
                <a:prstClr val="white"/>
              </a:solidFill>
              <a:latin typeface="Consolas" panose="020B0609020204030204" pitchFamily="49" charset="0"/>
              <a:cs typeface="Consolas" panose="020B0609020204030204" pitchFamily="49" charset="0"/>
            </a:endParaRPr>
          </a:p>
        </p:txBody>
      </p:sp>
      <p:sp>
        <p:nvSpPr>
          <p:cNvPr id="11" name="TextBox 10"/>
          <p:cNvSpPr txBox="1"/>
          <p:nvPr/>
        </p:nvSpPr>
        <p:spPr>
          <a:xfrm>
            <a:off x="2681748" y="188640"/>
            <a:ext cx="3420602" cy="400110"/>
          </a:xfrm>
          <a:prstGeom prst="rect">
            <a:avLst/>
          </a:prstGeom>
          <a:noFill/>
        </p:spPr>
        <p:txBody>
          <a:bodyPr wrap="square" rtlCol="0">
            <a:spAutoFit/>
          </a:bodyPr>
          <a:lstStyle/>
          <a:p>
            <a:r>
              <a:rPr lang="en-US" sz="2000" b="1" dirty="0" smtClean="0">
                <a:solidFill>
                  <a:srgbClr val="7030A0"/>
                </a:solidFill>
              </a:rPr>
              <a:t>Solution 1: </a:t>
            </a:r>
            <a:r>
              <a:rPr lang="en-US" sz="1400" b="1" dirty="0" smtClean="0">
                <a:solidFill>
                  <a:srgbClr val="7030A0"/>
                </a:solidFill>
              </a:rPr>
              <a:t>meta-programming</a:t>
            </a:r>
            <a:endParaRPr lang="en-SG" sz="1400" b="1" dirty="0">
              <a:solidFill>
                <a:srgbClr val="7030A0"/>
              </a:solidFill>
            </a:endParaRPr>
          </a:p>
        </p:txBody>
      </p:sp>
      <p:sp>
        <p:nvSpPr>
          <p:cNvPr id="12" name="Rounded Rectangle 11"/>
          <p:cNvSpPr/>
          <p:nvPr/>
        </p:nvSpPr>
        <p:spPr>
          <a:xfrm>
            <a:off x="4430147" y="553431"/>
            <a:ext cx="1368152" cy="5760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14" name="Rectangle 13"/>
          <p:cNvSpPr/>
          <p:nvPr/>
        </p:nvSpPr>
        <p:spPr>
          <a:xfrm>
            <a:off x="5745746" y="2771056"/>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15" name="Freeform 14"/>
          <p:cNvSpPr/>
          <p:nvPr/>
        </p:nvSpPr>
        <p:spPr>
          <a:xfrm>
            <a:off x="5774321" y="2774677"/>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8" name="Rectangle 17"/>
          <p:cNvSpPr/>
          <p:nvPr/>
        </p:nvSpPr>
        <p:spPr>
          <a:xfrm>
            <a:off x="5745746" y="2992610"/>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19" name="Freeform 18"/>
          <p:cNvSpPr/>
          <p:nvPr/>
        </p:nvSpPr>
        <p:spPr>
          <a:xfrm>
            <a:off x="5774321" y="2996231"/>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1" name="Rectangle 20"/>
          <p:cNvSpPr/>
          <p:nvPr/>
        </p:nvSpPr>
        <p:spPr>
          <a:xfrm>
            <a:off x="5745746" y="3214164"/>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22" name="Freeform 21"/>
          <p:cNvSpPr/>
          <p:nvPr/>
        </p:nvSpPr>
        <p:spPr>
          <a:xfrm>
            <a:off x="5774321" y="3217785"/>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4" name="Rectangle 23"/>
          <p:cNvSpPr/>
          <p:nvPr/>
        </p:nvSpPr>
        <p:spPr>
          <a:xfrm>
            <a:off x="5745746" y="3435718"/>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25" name="Freeform 24"/>
          <p:cNvSpPr/>
          <p:nvPr/>
        </p:nvSpPr>
        <p:spPr>
          <a:xfrm>
            <a:off x="5774321" y="3439339"/>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6" name="Right Arrow 8"/>
          <p:cNvSpPr/>
          <p:nvPr/>
        </p:nvSpPr>
        <p:spPr>
          <a:xfrm rot="5400000">
            <a:off x="4412678" y="1117042"/>
            <a:ext cx="1251818" cy="156089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7030A0"/>
              </a:gs>
              <a:gs pos="63000">
                <a:srgbClr val="8037B7"/>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7" name="Down Arrow 26"/>
          <p:cNvSpPr/>
          <p:nvPr/>
        </p:nvSpPr>
        <p:spPr>
          <a:xfrm rot="16200000">
            <a:off x="4463988" y="5255332"/>
            <a:ext cx="288032" cy="216024"/>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prstClr val="white"/>
              </a:solidFill>
              <a:latin typeface="Consolas" panose="020B0609020204030204" pitchFamily="49" charset="0"/>
              <a:cs typeface="Consolas" panose="020B0609020204030204" pitchFamily="49" charset="0"/>
            </a:endParaRPr>
          </a:p>
        </p:txBody>
      </p:sp>
      <p:sp>
        <p:nvSpPr>
          <p:cNvPr id="28" name="Rounded Rectangle 27"/>
          <p:cNvSpPr/>
          <p:nvPr/>
        </p:nvSpPr>
        <p:spPr>
          <a:xfrm>
            <a:off x="4696680" y="5219327"/>
            <a:ext cx="1368152" cy="288032"/>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30" name="Rounded Rectangle 29"/>
          <p:cNvSpPr/>
          <p:nvPr/>
        </p:nvSpPr>
        <p:spPr>
          <a:xfrm>
            <a:off x="3059832" y="4931296"/>
            <a:ext cx="1368152" cy="576064"/>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a:t>
            </a:r>
            <a:endParaRPr lang="en-SG" sz="1400" dirty="0">
              <a:solidFill>
                <a:prstClr val="white"/>
              </a:solidFill>
              <a:latin typeface="Consolas" panose="020B0609020204030204" pitchFamily="49" charset="0"/>
              <a:cs typeface="Consolas" panose="020B0609020204030204" pitchFamily="49" charset="0"/>
            </a:endParaRPr>
          </a:p>
        </p:txBody>
      </p:sp>
      <p:sp>
        <p:nvSpPr>
          <p:cNvPr id="31" name="Rectangle 30"/>
          <p:cNvSpPr/>
          <p:nvPr/>
        </p:nvSpPr>
        <p:spPr>
          <a:xfrm>
            <a:off x="3248147" y="5225628"/>
            <a:ext cx="1008112" cy="18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33" name="Rectangle 32"/>
          <p:cNvSpPr/>
          <p:nvPr/>
        </p:nvSpPr>
        <p:spPr>
          <a:xfrm>
            <a:off x="6181700" y="2792473"/>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34" name="Freeform 33"/>
          <p:cNvSpPr/>
          <p:nvPr/>
        </p:nvSpPr>
        <p:spPr>
          <a:xfrm>
            <a:off x="6210275" y="2796094"/>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36" name="Rectangle 35"/>
          <p:cNvSpPr/>
          <p:nvPr/>
        </p:nvSpPr>
        <p:spPr>
          <a:xfrm>
            <a:off x="6181700" y="3014027"/>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39" name="Rectangle 38"/>
          <p:cNvSpPr/>
          <p:nvPr/>
        </p:nvSpPr>
        <p:spPr>
          <a:xfrm>
            <a:off x="6181700" y="3235581"/>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40" name="Freeform 39"/>
          <p:cNvSpPr/>
          <p:nvPr/>
        </p:nvSpPr>
        <p:spPr>
          <a:xfrm>
            <a:off x="6210275" y="3239202"/>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2" name="Rectangle 41"/>
          <p:cNvSpPr/>
          <p:nvPr/>
        </p:nvSpPr>
        <p:spPr>
          <a:xfrm>
            <a:off x="6181700" y="3457135"/>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44" name="Right Arrow 8"/>
          <p:cNvSpPr/>
          <p:nvPr/>
        </p:nvSpPr>
        <p:spPr>
          <a:xfrm rot="16200000" flipV="1">
            <a:off x="4861483" y="3552623"/>
            <a:ext cx="1251818" cy="156089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FF6600"/>
              </a:gs>
              <a:gs pos="63000">
                <a:srgbClr val="FF6600">
                  <a:lumMod val="70000"/>
                  <a:lumOff val="3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5" name="Cube 44"/>
          <p:cNvSpPr/>
          <p:nvPr/>
        </p:nvSpPr>
        <p:spPr>
          <a:xfrm>
            <a:off x="7020272" y="963419"/>
            <a:ext cx="1584176" cy="821688"/>
          </a:xfrm>
          <a:prstGeom prst="cub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00"/>
                </a:solidFill>
                <a:latin typeface="Consolas" panose="020B0609020204030204" pitchFamily="49" charset="0"/>
                <a:cs typeface="Consolas" panose="020B0609020204030204" pitchFamily="49" charset="0"/>
              </a:rPr>
              <a:t>Measurement method/tool</a:t>
            </a:r>
            <a:endParaRPr lang="en-SG" sz="1400" dirty="0">
              <a:solidFill>
                <a:srgbClr val="FFFF00"/>
              </a:solidFill>
              <a:latin typeface="Consolas" panose="020B0609020204030204" pitchFamily="49" charset="0"/>
              <a:cs typeface="Consolas" panose="020B0609020204030204" pitchFamily="49" charset="0"/>
            </a:endParaRPr>
          </a:p>
        </p:txBody>
      </p:sp>
      <p:sp>
        <p:nvSpPr>
          <p:cNvPr id="46" name="16-Point Star 45"/>
          <p:cNvSpPr/>
          <p:nvPr/>
        </p:nvSpPr>
        <p:spPr>
          <a:xfrm>
            <a:off x="7092280" y="423745"/>
            <a:ext cx="1440160" cy="466502"/>
          </a:xfrm>
          <a:prstGeom prst="star16">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NEW!</a:t>
            </a:r>
            <a:endParaRPr lang="en-SG" sz="1600" b="1" dirty="0">
              <a:solidFill>
                <a:prstClr val="black"/>
              </a:solidFill>
            </a:endParaRPr>
          </a:p>
        </p:txBody>
      </p:sp>
      <p:sp>
        <p:nvSpPr>
          <p:cNvPr id="47" name="Right Arrow 8"/>
          <p:cNvSpPr/>
          <p:nvPr/>
        </p:nvSpPr>
        <p:spPr>
          <a:xfrm rot="3536418">
            <a:off x="5942816" y="537413"/>
            <a:ext cx="875948" cy="78736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7030A0"/>
              </a:gs>
              <a:gs pos="63000">
                <a:srgbClr val="8037B7"/>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8" name="Folded Corner 47"/>
          <p:cNvSpPr/>
          <p:nvPr/>
        </p:nvSpPr>
        <p:spPr>
          <a:xfrm>
            <a:off x="7020272" y="2348880"/>
            <a:ext cx="1368152" cy="552438"/>
          </a:xfrm>
          <a:prstGeom prst="foldedCorne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prstClr val="white"/>
                </a:solidFill>
                <a:latin typeface="Consolas" panose="020B0609020204030204" pitchFamily="49" charset="0"/>
                <a:cs typeface="Consolas" panose="020B0609020204030204" pitchFamily="49" charset="0"/>
              </a:rPr>
              <a:t>Size</a:t>
            </a:r>
            <a:r>
              <a:rPr lang="en-US" sz="1400" dirty="0">
                <a:solidFill>
                  <a:prstClr val="white"/>
                </a:solidFill>
                <a:latin typeface="Consolas" panose="020B0609020204030204" pitchFamily="49" charset="0"/>
                <a:cs typeface="Consolas" panose="020B0609020204030204" pitchFamily="49" charset="0"/>
              </a:rPr>
              <a:t>: </a:t>
            </a:r>
            <a:r>
              <a:rPr lang="en-US" sz="1400" dirty="0" smtClean="0">
                <a:solidFill>
                  <a:prstClr val="white"/>
                </a:solidFill>
                <a:latin typeface="Consolas" panose="020B0609020204030204" pitchFamily="49" charset="0"/>
                <a:cs typeface="Consolas" panose="020B0609020204030204" pitchFamily="49" charset="0"/>
              </a:rPr>
              <a:t> 4</a:t>
            </a:r>
            <a:r>
              <a:rPr lang="en-US" sz="1400" dirty="0">
                <a:solidFill>
                  <a:prstClr val="white"/>
                </a:solidFill>
                <a:latin typeface="Consolas" panose="020B0609020204030204" pitchFamily="49" charset="0"/>
                <a:cs typeface="Consolas" panose="020B0609020204030204" pitchFamily="49" charset="0"/>
              </a:rPr>
              <a:t>% ↓</a:t>
            </a:r>
          </a:p>
          <a:p>
            <a:r>
              <a:rPr lang="en-US" sz="1400" b="1" dirty="0">
                <a:solidFill>
                  <a:prstClr val="white"/>
                </a:solidFill>
                <a:latin typeface="Consolas" panose="020B0609020204030204" pitchFamily="49" charset="0"/>
                <a:cs typeface="Consolas" panose="020B0609020204030204" pitchFamily="49" charset="0"/>
              </a:rPr>
              <a:t>Cost</a:t>
            </a:r>
            <a:r>
              <a:rPr lang="en-US" sz="1400" dirty="0">
                <a:solidFill>
                  <a:prstClr val="white"/>
                </a:solidFill>
                <a:latin typeface="Consolas" panose="020B0609020204030204" pitchFamily="49" charset="0"/>
                <a:cs typeface="Consolas" panose="020B0609020204030204" pitchFamily="49" charset="0"/>
              </a:rPr>
              <a:t>: 10</a:t>
            </a:r>
            <a:r>
              <a:rPr lang="en-US" sz="1400" dirty="0" smtClean="0">
                <a:solidFill>
                  <a:prstClr val="white"/>
                </a:solidFill>
                <a:latin typeface="Consolas" panose="020B0609020204030204" pitchFamily="49" charset="0"/>
                <a:cs typeface="Consolas" panose="020B0609020204030204" pitchFamily="49" charset="0"/>
              </a:rPr>
              <a:t>% ↑</a:t>
            </a:r>
            <a:endParaRPr lang="en-SG" sz="1400" dirty="0">
              <a:solidFill>
                <a:prstClr val="white"/>
              </a:solidFill>
              <a:latin typeface="Consolas" panose="020B0609020204030204" pitchFamily="49" charset="0"/>
              <a:cs typeface="Consolas" panose="020B0609020204030204" pitchFamily="49" charset="0"/>
            </a:endParaRPr>
          </a:p>
        </p:txBody>
      </p:sp>
      <p:sp>
        <p:nvSpPr>
          <p:cNvPr id="49" name="Right Arrow 8"/>
          <p:cNvSpPr/>
          <p:nvPr/>
        </p:nvSpPr>
        <p:spPr>
          <a:xfrm rot="5400000">
            <a:off x="7047436" y="1961676"/>
            <a:ext cx="539771" cy="16205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7030A0"/>
              </a:gs>
              <a:gs pos="63000">
                <a:srgbClr val="8037B7"/>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0" name="Folded Corner 49"/>
          <p:cNvSpPr/>
          <p:nvPr/>
        </p:nvSpPr>
        <p:spPr>
          <a:xfrm>
            <a:off x="7020272" y="3315795"/>
            <a:ext cx="1368152" cy="552438"/>
          </a:xfrm>
          <a:prstGeom prst="foldedCorner">
            <a:avLst/>
          </a:prstGeom>
          <a:solidFill>
            <a:schemeClr val="bg1"/>
          </a:solid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FF6600"/>
                </a:solidFill>
              </a:rPr>
              <a:t>Size: ?% ↓</a:t>
            </a:r>
          </a:p>
          <a:p>
            <a:r>
              <a:rPr lang="en-US" sz="1400" dirty="0">
                <a:solidFill>
                  <a:srgbClr val="FF6600"/>
                </a:solidFill>
              </a:rPr>
              <a:t>Cost: ?% ↑</a:t>
            </a:r>
            <a:endParaRPr lang="en-SG" sz="1400" dirty="0">
              <a:solidFill>
                <a:srgbClr val="FF6600"/>
              </a:solidFill>
            </a:endParaRPr>
          </a:p>
        </p:txBody>
      </p:sp>
      <p:sp>
        <p:nvSpPr>
          <p:cNvPr id="51" name="Rounded Rectangle 50"/>
          <p:cNvSpPr/>
          <p:nvPr/>
        </p:nvSpPr>
        <p:spPr>
          <a:xfrm>
            <a:off x="7020272" y="4491860"/>
            <a:ext cx="1368152" cy="494184"/>
          </a:xfrm>
          <a:prstGeom prst="roundRect">
            <a:avLst/>
          </a:prstGeom>
          <a:solidFill>
            <a:schemeClr val="bg1"/>
          </a:solid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6600"/>
                </a:solidFill>
              </a:rPr>
              <a:t>Measure</a:t>
            </a:r>
            <a:endParaRPr lang="en-SG" sz="1400" dirty="0">
              <a:solidFill>
                <a:srgbClr val="FF6600"/>
              </a:solidFill>
            </a:endParaRPr>
          </a:p>
        </p:txBody>
      </p:sp>
      <p:sp>
        <p:nvSpPr>
          <p:cNvPr id="52" name="Right Arrow 8"/>
          <p:cNvSpPr/>
          <p:nvPr/>
        </p:nvSpPr>
        <p:spPr>
          <a:xfrm rot="16200000" flipV="1">
            <a:off x="7005697" y="4126122"/>
            <a:ext cx="603942" cy="16205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FF6600">
                  <a:lumMod val="48000"/>
                  <a:lumOff val="52000"/>
                </a:srgbClr>
              </a:gs>
              <a:gs pos="63000">
                <a:srgbClr val="FF6600">
                  <a:lumMod val="28000"/>
                  <a:lumOff val="72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3" name="Right Arrow 8"/>
          <p:cNvSpPr/>
          <p:nvPr/>
        </p:nvSpPr>
        <p:spPr>
          <a:xfrm rot="18063582" flipV="1">
            <a:off x="6172724" y="4833288"/>
            <a:ext cx="875948" cy="78736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FF6600">
                  <a:lumMod val="48000"/>
                  <a:lumOff val="52000"/>
                </a:srgbClr>
              </a:gs>
              <a:gs pos="63000">
                <a:srgbClr val="FF6600">
                  <a:lumMod val="28000"/>
                  <a:lumOff val="72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4" name="[Rounded Rectangle 3]"/>
          <p:cNvSpPr/>
          <p:nvPr/>
        </p:nvSpPr>
        <p:spPr>
          <a:xfrm>
            <a:off x="611560" y="4528374"/>
            <a:ext cx="1368152" cy="104292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buFont typeface="+mj-lt"/>
              <a:buAutoNum type="romanLcPeriod"/>
            </a:pPr>
            <a:r>
              <a:rPr lang="en-US" sz="1400" dirty="0" smtClean="0">
                <a:solidFill>
                  <a:prstClr val="white"/>
                </a:solidFill>
                <a:cs typeface="Consolas" panose="020B0609020204030204" pitchFamily="49" charset="0"/>
              </a:rPr>
              <a:t>Reason 1</a:t>
            </a:r>
          </a:p>
          <a:p>
            <a:pPr marL="400050" indent="-400050">
              <a:buFont typeface="+mj-lt"/>
              <a:buAutoNum type="romanLcPeriod"/>
            </a:pPr>
            <a:r>
              <a:rPr lang="en-US" sz="1400" dirty="0" smtClean="0">
                <a:solidFill>
                  <a:prstClr val="white"/>
                </a:solidFill>
                <a:cs typeface="Consolas" panose="020B0609020204030204" pitchFamily="49" charset="0"/>
              </a:rPr>
              <a:t>Reason 2</a:t>
            </a:r>
          </a:p>
          <a:p>
            <a:pPr marL="400050" indent="-400050">
              <a:buFont typeface="+mj-lt"/>
              <a:buAutoNum type="romanLcPeriod"/>
            </a:pPr>
            <a:r>
              <a:rPr lang="en-US" sz="1400" dirty="0" smtClean="0">
                <a:solidFill>
                  <a:prstClr val="white"/>
                </a:solidFill>
                <a:cs typeface="Consolas" panose="020B0609020204030204" pitchFamily="49" charset="0"/>
              </a:rPr>
              <a:t>Reason 3</a:t>
            </a:r>
            <a:endParaRPr lang="en-SG" sz="1400" dirty="0">
              <a:solidFill>
                <a:prstClr val="white"/>
              </a:solidFill>
              <a:cs typeface="Consolas" panose="020B0609020204030204" pitchFamily="49" charset="0"/>
            </a:endParaRPr>
          </a:p>
        </p:txBody>
      </p:sp>
      <p:sp>
        <p:nvSpPr>
          <p:cNvPr id="55" name="[TextBox 4]"/>
          <p:cNvSpPr txBox="1"/>
          <p:nvPr/>
        </p:nvSpPr>
        <p:spPr>
          <a:xfrm>
            <a:off x="539552" y="4149080"/>
            <a:ext cx="1512168" cy="400110"/>
          </a:xfrm>
          <a:prstGeom prst="rect">
            <a:avLst/>
          </a:prstGeom>
          <a:noFill/>
        </p:spPr>
        <p:txBody>
          <a:bodyPr wrap="square" rtlCol="0">
            <a:spAutoFit/>
          </a:bodyPr>
          <a:lstStyle/>
          <a:p>
            <a:r>
              <a:rPr lang="en-US" sz="2000" b="1" dirty="0" smtClean="0">
                <a:solidFill>
                  <a:srgbClr val="0070C0"/>
                </a:solidFill>
              </a:rPr>
              <a:t>Reasons</a:t>
            </a:r>
            <a:r>
              <a:rPr lang="en-US" sz="1400" b="1" dirty="0" smtClean="0">
                <a:solidFill>
                  <a:srgbClr val="0070C0"/>
                </a:solidFill>
              </a:rPr>
              <a:t>:</a:t>
            </a:r>
            <a:endParaRPr lang="en-SG" sz="1400" b="1" dirty="0">
              <a:solidFill>
                <a:srgbClr val="0070C0"/>
              </a:solidFill>
            </a:endParaRPr>
          </a:p>
        </p:txBody>
      </p:sp>
      <p:sp>
        <p:nvSpPr>
          <p:cNvPr id="56" name="Right Arrow 8"/>
          <p:cNvSpPr/>
          <p:nvPr/>
        </p:nvSpPr>
        <p:spPr>
          <a:xfrm rot="16200000">
            <a:off x="837427" y="3553140"/>
            <a:ext cx="677952" cy="28803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0070C0"/>
              </a:gs>
              <a:gs pos="63000">
                <a:srgbClr val="2C7BB6"/>
              </a:gs>
              <a:gs pos="100000">
                <a:schemeClr val="tx2">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5" name="Rounded Rectangle 64"/>
          <p:cNvSpPr/>
          <p:nvPr/>
        </p:nvSpPr>
        <p:spPr>
          <a:xfrm>
            <a:off x="323528" y="116632"/>
            <a:ext cx="1944216" cy="1780856"/>
          </a:xfrm>
          <a:prstGeom prst="roundRect">
            <a:avLst>
              <a:gd name="adj" fmla="val 1018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B050"/>
                </a:solidFill>
              </a:rPr>
              <a:t>Achievements</a:t>
            </a:r>
          </a:p>
          <a:p>
            <a:pPr algn="ctr"/>
            <a:endParaRPr lang="en-US" sz="1400" b="1" dirty="0" smtClean="0">
              <a:solidFill>
                <a:srgbClr val="00B050"/>
              </a:solidFill>
            </a:endParaRPr>
          </a:p>
          <a:p>
            <a:pPr marL="92075" indent="-92075">
              <a:buFont typeface="Arial" panose="020B0604020202020204" pitchFamily="34" charset="0"/>
              <a:buChar char="•"/>
            </a:pPr>
            <a:r>
              <a:rPr lang="en-US" sz="1200" dirty="0">
                <a:solidFill>
                  <a:srgbClr val="00B050"/>
                </a:solidFill>
              </a:rPr>
              <a:t>New tool </a:t>
            </a:r>
            <a:r>
              <a:rPr lang="en-US" sz="1200" dirty="0" smtClean="0">
                <a:solidFill>
                  <a:srgbClr val="00B050"/>
                </a:solidFill>
              </a:rPr>
              <a:t>developed.</a:t>
            </a:r>
            <a:endParaRPr lang="en-US" sz="1200" dirty="0">
              <a:solidFill>
                <a:srgbClr val="00B050"/>
              </a:solidFill>
            </a:endParaRPr>
          </a:p>
          <a:p>
            <a:pPr marL="92075" indent="-92075">
              <a:buFont typeface="Arial" panose="020B0604020202020204" pitchFamily="34" charset="0"/>
              <a:buChar char="•"/>
            </a:pPr>
            <a:r>
              <a:rPr lang="en-US" sz="1200" dirty="0" smtClean="0">
                <a:solidFill>
                  <a:srgbClr val="00B050"/>
                </a:solidFill>
              </a:rPr>
              <a:t>Code written:2.5 </a:t>
            </a:r>
            <a:r>
              <a:rPr lang="en-US" sz="1200" dirty="0" err="1" smtClean="0">
                <a:solidFill>
                  <a:srgbClr val="00B050"/>
                </a:solidFill>
              </a:rPr>
              <a:t>KLoC</a:t>
            </a:r>
            <a:endParaRPr lang="en-US" sz="1200" dirty="0" smtClean="0">
              <a:solidFill>
                <a:srgbClr val="00B050"/>
              </a:solidFill>
            </a:endParaRPr>
          </a:p>
          <a:p>
            <a:pPr marL="92075" indent="-92075">
              <a:buFont typeface="Arial" panose="020B0604020202020204" pitchFamily="34" charset="0"/>
              <a:buChar char="•"/>
            </a:pPr>
            <a:r>
              <a:rPr lang="en-US" sz="1200" dirty="0" smtClean="0">
                <a:solidFill>
                  <a:srgbClr val="00B050"/>
                </a:solidFill>
              </a:rPr>
              <a:t>Code analyzed: 100 </a:t>
            </a:r>
            <a:r>
              <a:rPr lang="en-US" sz="1200" dirty="0" err="1" smtClean="0">
                <a:solidFill>
                  <a:srgbClr val="00B050"/>
                </a:solidFill>
              </a:rPr>
              <a:t>KLoC</a:t>
            </a:r>
            <a:endParaRPr lang="en-US" sz="1200" dirty="0" smtClean="0">
              <a:solidFill>
                <a:srgbClr val="00B050"/>
              </a:solidFill>
            </a:endParaRPr>
          </a:p>
          <a:p>
            <a:pPr marL="92075" indent="-92075">
              <a:buFont typeface="Arial" panose="020B0604020202020204" pitchFamily="34" charset="0"/>
              <a:buChar char="•"/>
            </a:pPr>
            <a:r>
              <a:rPr lang="en-US" sz="1200" dirty="0" smtClean="0">
                <a:solidFill>
                  <a:srgbClr val="00B050"/>
                </a:solidFill>
              </a:rPr>
              <a:t>Apps analyzed: 25</a:t>
            </a:r>
          </a:p>
        </p:txBody>
      </p:sp>
      <p:graphicFrame>
        <p:nvGraphicFramePr>
          <p:cNvPr id="67" name="Table 66"/>
          <p:cNvGraphicFramePr>
            <a:graphicFrameLocks noGrp="1"/>
          </p:cNvGraphicFramePr>
          <p:nvPr>
            <p:extLst>
              <p:ext uri="{D42A27DB-BD31-4B8C-83A1-F6EECF244321}">
                <p14:modId xmlns:p14="http://schemas.microsoft.com/office/powerpoint/2010/main" val="397356526"/>
              </p:ext>
            </p:extLst>
          </p:nvPr>
        </p:nvGraphicFramePr>
        <p:xfrm>
          <a:off x="420216" y="6021288"/>
          <a:ext cx="8184231" cy="202312"/>
        </p:xfrm>
        <a:graphic>
          <a:graphicData uri="http://schemas.openxmlformats.org/drawingml/2006/table">
            <a:tbl>
              <a:tblPr firstRow="1" bandRow="1">
                <a:tableStyleId>{2D5ABB26-0587-4C30-8999-92F81FD0307C}</a:tableStyleId>
              </a:tblPr>
              <a:tblGrid>
                <a:gridCol w="909359"/>
                <a:gridCol w="909359"/>
                <a:gridCol w="909359"/>
                <a:gridCol w="909359"/>
                <a:gridCol w="909359"/>
                <a:gridCol w="909359"/>
                <a:gridCol w="909359"/>
                <a:gridCol w="909359"/>
                <a:gridCol w="909359"/>
              </a:tblGrid>
              <a:tr h="202312">
                <a:tc>
                  <a:txBody>
                    <a:bodyPr/>
                    <a:lstStyle/>
                    <a:p>
                      <a:pPr algn="ctr"/>
                      <a:r>
                        <a:rPr lang="en-US" sz="1200" dirty="0" smtClean="0"/>
                        <a:t>Aug</a:t>
                      </a:r>
                      <a:endParaRPr lang="en-SG" sz="1200" b="0" dirty="0"/>
                    </a:p>
                  </a:txBody>
                  <a:tcPr marL="0" marR="0" marT="0" marB="0">
                    <a:solidFill>
                      <a:schemeClr val="bg1"/>
                    </a:solidFill>
                  </a:tcPr>
                </a:tc>
                <a:tc>
                  <a:txBody>
                    <a:bodyPr/>
                    <a:lstStyle/>
                    <a:p>
                      <a:pPr algn="ctr"/>
                      <a:r>
                        <a:rPr lang="en-US" sz="1200" dirty="0" smtClean="0"/>
                        <a:t>Sep</a:t>
                      </a:r>
                      <a:endParaRPr lang="en-SG" sz="1200" b="0" dirty="0"/>
                    </a:p>
                  </a:txBody>
                  <a:tcPr marL="0" marR="0" marT="0" marB="0">
                    <a:solidFill>
                      <a:schemeClr val="bg1"/>
                    </a:solidFill>
                  </a:tcPr>
                </a:tc>
                <a:tc>
                  <a:txBody>
                    <a:bodyPr/>
                    <a:lstStyle/>
                    <a:p>
                      <a:pPr algn="ctr"/>
                      <a:r>
                        <a:rPr lang="en-US" sz="1200" dirty="0" smtClean="0"/>
                        <a:t>Oct</a:t>
                      </a:r>
                      <a:endParaRPr lang="en-SG" sz="1200" b="0" dirty="0"/>
                    </a:p>
                  </a:txBody>
                  <a:tcPr marL="0" marR="0" marT="0" marB="0">
                    <a:solidFill>
                      <a:schemeClr val="bg1"/>
                    </a:solidFill>
                  </a:tcPr>
                </a:tc>
                <a:tc>
                  <a:txBody>
                    <a:bodyPr/>
                    <a:lstStyle/>
                    <a:p>
                      <a:pPr algn="ctr"/>
                      <a:r>
                        <a:rPr lang="en-US" sz="1200" dirty="0" smtClean="0"/>
                        <a:t>Nov</a:t>
                      </a:r>
                      <a:endParaRPr lang="en-SG" sz="1200" b="0" dirty="0"/>
                    </a:p>
                  </a:txBody>
                  <a:tcPr marL="0" marR="0" marT="0" marB="0">
                    <a:solidFill>
                      <a:schemeClr val="bg1"/>
                    </a:solidFill>
                  </a:tcPr>
                </a:tc>
                <a:tc>
                  <a:txBody>
                    <a:bodyPr/>
                    <a:lstStyle/>
                    <a:p>
                      <a:pPr algn="ctr"/>
                      <a:r>
                        <a:rPr lang="en-US" sz="1200" dirty="0" smtClean="0"/>
                        <a:t>Dec</a:t>
                      </a:r>
                      <a:endParaRPr lang="en-SG" sz="1200" b="0" dirty="0"/>
                    </a:p>
                  </a:txBody>
                  <a:tcPr marL="0" marR="0" marT="0" marB="0">
                    <a:solidFill>
                      <a:schemeClr val="bg1"/>
                    </a:solidFill>
                  </a:tcPr>
                </a:tc>
                <a:tc>
                  <a:txBody>
                    <a:bodyPr/>
                    <a:lstStyle/>
                    <a:p>
                      <a:pPr algn="ctr"/>
                      <a:r>
                        <a:rPr lang="en-US" sz="1200" dirty="0" smtClean="0"/>
                        <a:t>Jan</a:t>
                      </a:r>
                      <a:endParaRPr lang="en-SG" sz="1200" b="0" dirty="0"/>
                    </a:p>
                  </a:txBody>
                  <a:tcPr marL="0" marR="0" marT="0" marB="0">
                    <a:solidFill>
                      <a:schemeClr val="bg1"/>
                    </a:solidFill>
                  </a:tcPr>
                </a:tc>
                <a:tc>
                  <a:txBody>
                    <a:bodyPr/>
                    <a:lstStyle/>
                    <a:p>
                      <a:pPr algn="ctr"/>
                      <a:r>
                        <a:rPr lang="en-US" sz="1200" dirty="0" smtClean="0"/>
                        <a:t>Feb</a:t>
                      </a:r>
                      <a:endParaRPr lang="en-SG" sz="1200" b="0" dirty="0"/>
                    </a:p>
                  </a:txBody>
                  <a:tcPr marL="0" marR="0" marT="0" marB="0">
                    <a:solidFill>
                      <a:schemeClr val="bg1"/>
                    </a:solidFill>
                  </a:tcPr>
                </a:tc>
                <a:tc>
                  <a:txBody>
                    <a:bodyPr/>
                    <a:lstStyle/>
                    <a:p>
                      <a:pPr algn="ctr"/>
                      <a:r>
                        <a:rPr lang="en-US" sz="1200" dirty="0" smtClean="0"/>
                        <a:t>Mar</a:t>
                      </a:r>
                      <a:endParaRPr lang="en-SG" sz="1200" b="0" dirty="0"/>
                    </a:p>
                  </a:txBody>
                  <a:tcPr marL="0" marR="0" marT="0" marB="0">
                    <a:solidFill>
                      <a:schemeClr val="bg1"/>
                    </a:solidFill>
                  </a:tcPr>
                </a:tc>
                <a:tc>
                  <a:txBody>
                    <a:bodyPr/>
                    <a:lstStyle/>
                    <a:p>
                      <a:pPr algn="ctr"/>
                      <a:r>
                        <a:rPr lang="en-US" sz="1200" dirty="0" smtClean="0"/>
                        <a:t>Apr</a:t>
                      </a:r>
                      <a:endParaRPr lang="en-SG" sz="1200" b="0" dirty="0"/>
                    </a:p>
                  </a:txBody>
                  <a:tcPr marL="0" marR="0" marT="0" marB="0">
                    <a:solidFill>
                      <a:schemeClr val="bg1"/>
                    </a:solidFill>
                  </a:tcPr>
                </a:tc>
              </a:tr>
            </a:tbl>
          </a:graphicData>
        </a:graphic>
      </p:graphicFrame>
      <p:sp>
        <p:nvSpPr>
          <p:cNvPr id="68" name="Freeform 67"/>
          <p:cNvSpPr/>
          <p:nvPr/>
        </p:nvSpPr>
        <p:spPr>
          <a:xfrm>
            <a:off x="895927" y="6271491"/>
            <a:ext cx="295564" cy="138545"/>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9" name="TextBox 68"/>
          <p:cNvSpPr txBox="1"/>
          <p:nvPr/>
        </p:nvSpPr>
        <p:spPr>
          <a:xfrm>
            <a:off x="1154547" y="6311117"/>
            <a:ext cx="1257213" cy="276999"/>
          </a:xfrm>
          <a:prstGeom prst="rect">
            <a:avLst/>
          </a:prstGeom>
          <a:noFill/>
        </p:spPr>
        <p:txBody>
          <a:bodyPr wrap="square" rtlCol="0">
            <a:spAutoFit/>
          </a:bodyPr>
          <a:lstStyle/>
          <a:p>
            <a:r>
              <a:rPr lang="en-US" sz="1200" dirty="0" smtClean="0">
                <a:solidFill>
                  <a:prstClr val="white">
                    <a:lumMod val="50000"/>
                  </a:prstClr>
                </a:solidFill>
              </a:rPr>
              <a:t>Literature survey</a:t>
            </a:r>
            <a:endParaRPr lang="en-SG" sz="1200" dirty="0">
              <a:solidFill>
                <a:prstClr val="white">
                  <a:lumMod val="50000"/>
                </a:prstClr>
              </a:solidFill>
            </a:endParaRPr>
          </a:p>
        </p:txBody>
      </p:sp>
      <p:sp>
        <p:nvSpPr>
          <p:cNvPr id="70" name="Freeform 69"/>
          <p:cNvSpPr/>
          <p:nvPr/>
        </p:nvSpPr>
        <p:spPr>
          <a:xfrm>
            <a:off x="614944" y="6271490"/>
            <a:ext cx="295564" cy="397870"/>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1" name="TextBox 70"/>
          <p:cNvSpPr txBox="1"/>
          <p:nvPr/>
        </p:nvSpPr>
        <p:spPr>
          <a:xfrm>
            <a:off x="957225" y="6530860"/>
            <a:ext cx="1257213" cy="276999"/>
          </a:xfrm>
          <a:prstGeom prst="rect">
            <a:avLst/>
          </a:prstGeom>
          <a:noFill/>
        </p:spPr>
        <p:txBody>
          <a:bodyPr wrap="square" rtlCol="0">
            <a:spAutoFit/>
          </a:bodyPr>
          <a:lstStyle/>
          <a:p>
            <a:r>
              <a:rPr lang="en-US" sz="1200" dirty="0" smtClean="0">
                <a:solidFill>
                  <a:prstClr val="white">
                    <a:lumMod val="50000"/>
                  </a:prstClr>
                </a:solidFill>
              </a:rPr>
              <a:t>Scope definition</a:t>
            </a:r>
            <a:endParaRPr lang="en-SG" sz="1200" dirty="0">
              <a:solidFill>
                <a:prstClr val="white">
                  <a:lumMod val="50000"/>
                </a:prstClr>
              </a:solidFill>
            </a:endParaRPr>
          </a:p>
        </p:txBody>
      </p:sp>
      <mc:AlternateContent xmlns:mc="http://schemas.openxmlformats.org/markup-compatibility/2006" xmlns:p14="http://schemas.microsoft.com/office/powerpoint/2010/main">
        <mc:Choice Requires="p14">
          <p:contentPart p14:bwMode="auto" r:id="rId3">
            <p14:nvContentPartPr>
              <p14:cNvPr id="57" name="Ink 56"/>
              <p14:cNvContentPartPr/>
              <p14:nvPr/>
            </p14:nvContentPartPr>
            <p14:xfrm>
              <a:off x="497520" y="23400"/>
              <a:ext cx="8017200" cy="6591960"/>
            </p14:xfrm>
          </p:contentPart>
        </mc:Choice>
        <mc:Fallback xmlns="">
          <p:pic>
            <p:nvPicPr>
              <p:cNvPr id="57" name="Ink 56"/>
              <p:cNvPicPr/>
              <p:nvPr/>
            </p:nvPicPr>
            <p:blipFill>
              <a:blip r:embed="rId4"/>
              <a:stretch>
                <a:fillRect/>
              </a:stretch>
            </p:blipFill>
            <p:spPr>
              <a:xfrm>
                <a:off x="472680" y="-7200"/>
                <a:ext cx="8072280" cy="6650280"/>
              </a:xfrm>
              <a:prstGeom prst="rect">
                <a:avLst/>
              </a:prstGeom>
            </p:spPr>
          </p:pic>
        </mc:Fallback>
      </mc:AlternateContent>
      <p:sp>
        <p:nvSpPr>
          <p:cNvPr id="29" name="TextBox 28"/>
          <p:cNvSpPr txBox="1"/>
          <p:nvPr/>
        </p:nvSpPr>
        <p:spPr>
          <a:xfrm>
            <a:off x="2915891" y="4566505"/>
            <a:ext cx="2858429" cy="400110"/>
          </a:xfrm>
          <a:prstGeom prst="rect">
            <a:avLst/>
          </a:prstGeom>
          <a:noFill/>
        </p:spPr>
        <p:txBody>
          <a:bodyPr wrap="square" rtlCol="0">
            <a:spAutoFit/>
          </a:bodyPr>
          <a:lstStyle/>
          <a:p>
            <a:r>
              <a:rPr lang="en-US" sz="2000" b="1" dirty="0" smtClean="0">
                <a:solidFill>
                  <a:srgbClr val="FF6600"/>
                </a:solidFill>
              </a:rPr>
              <a:t>Solution 2: </a:t>
            </a:r>
            <a:r>
              <a:rPr lang="en-US" sz="1400" b="1" dirty="0" smtClean="0">
                <a:solidFill>
                  <a:srgbClr val="FF6600"/>
                </a:solidFill>
              </a:rPr>
              <a:t>auto-removal</a:t>
            </a:r>
            <a:endParaRPr lang="en-SG" sz="1400" b="1" dirty="0">
              <a:solidFill>
                <a:srgbClr val="FF6600"/>
              </a:solidFill>
            </a:endParaRPr>
          </a:p>
        </p:txBody>
      </p:sp>
      <p:sp>
        <p:nvSpPr>
          <p:cNvPr id="2" name="Rectangle 1"/>
          <p:cNvSpPr/>
          <p:nvPr/>
        </p:nvSpPr>
        <p:spPr>
          <a:xfrm>
            <a:off x="71400" y="23400"/>
            <a:ext cx="8911188" cy="6784459"/>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3]"/>
          <p:cNvGrpSpPr/>
          <p:nvPr/>
        </p:nvGrpSpPr>
        <p:grpSpPr>
          <a:xfrm rot="21284734">
            <a:off x="2249637" y="4937098"/>
            <a:ext cx="4361019" cy="1382514"/>
            <a:chOff x="3159508" y="4884937"/>
            <a:chExt cx="4361019" cy="1382514"/>
          </a:xfrm>
          <a:effectLst>
            <a:outerShdw blurRad="50800" dist="38100" algn="l" rotWithShape="0">
              <a:prstClr val="black">
                <a:alpha val="40000"/>
              </a:prstClr>
            </a:outerShdw>
          </a:effectLst>
        </p:grpSpPr>
        <p:sp>
          <p:nvSpPr>
            <p:cNvPr id="73" name="Freeform 72"/>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Do a ‘Bush test’ to check the layering</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75" name="Rectangle 74"/>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grpSp>
        <p:nvGrpSpPr>
          <p:cNvPr id="58" name="[Group 3]"/>
          <p:cNvGrpSpPr/>
          <p:nvPr/>
        </p:nvGrpSpPr>
        <p:grpSpPr>
          <a:xfrm>
            <a:off x="4345105" y="3570093"/>
            <a:ext cx="4361019" cy="1382514"/>
            <a:chOff x="3159508" y="4884937"/>
            <a:chExt cx="4361019" cy="1382514"/>
          </a:xfrm>
          <a:effectLst>
            <a:outerShdw blurRad="50800" dist="38100" algn="l" rotWithShape="0">
              <a:prstClr val="black">
                <a:alpha val="40000"/>
              </a:prstClr>
            </a:outerShdw>
          </a:effectLst>
        </p:grpSpPr>
        <p:sp>
          <p:nvSpPr>
            <p:cNvPr id="59" name="Freeform 58"/>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Use colors, size, shapes etc. to “layer” and “group” info</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64" name="Rectangle 63"/>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pic>
        <p:nvPicPr>
          <p:cNvPr id="20482" name="Picture 2" descr="http://www.thescoopnews.com/news/images/47.jpg"/>
          <p:cNvPicPr>
            <a:picLocks noChangeAspect="1" noChangeArrowheads="1"/>
          </p:cNvPicPr>
          <p:nvPr/>
        </p:nvPicPr>
        <p:blipFill rotWithShape="1">
          <a:blip r:embed="rId5">
            <a:extLst>
              <a:ext uri="{28A0092B-C50C-407E-A947-70E740481C1C}">
                <a14:useLocalDpi xmlns:a14="http://schemas.microsoft.com/office/drawing/2010/main" val="0"/>
              </a:ext>
            </a:extLst>
          </a:blip>
          <a:srcRect l="20568" r="5876" b="36043"/>
          <a:stretch/>
        </p:blipFill>
        <p:spPr bwMode="auto">
          <a:xfrm flipH="1">
            <a:off x="762726" y="4574093"/>
            <a:ext cx="1401230" cy="176667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018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20482"/>
                                        </p:tgtEl>
                                        <p:attrNameLst>
                                          <p:attrName>style.visibility</p:attrName>
                                        </p:attrNameLst>
                                      </p:cBhvr>
                                      <p:to>
                                        <p:strVal val="visible"/>
                                      </p:to>
                                    </p:set>
                                    <p:animEffect transition="in" filter="fade">
                                      <p:cBhvr>
                                        <p:cTn id="10"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323528" y="5962729"/>
            <a:ext cx="8424936" cy="78554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3" name="Rounded Rectangle 62"/>
          <p:cNvSpPr/>
          <p:nvPr/>
        </p:nvSpPr>
        <p:spPr>
          <a:xfrm>
            <a:off x="2483768" y="116632"/>
            <a:ext cx="6264696" cy="2929605"/>
          </a:xfrm>
          <a:custGeom>
            <a:avLst/>
            <a:gdLst/>
            <a:ahLst/>
            <a:cxnLst/>
            <a:rect l="l" t="t" r="r" b="b"/>
            <a:pathLst>
              <a:path w="6264696" h="2929605">
                <a:moveTo>
                  <a:pt x="167963" y="0"/>
                </a:moveTo>
                <a:lnTo>
                  <a:pt x="6096733" y="0"/>
                </a:lnTo>
                <a:cubicBezTo>
                  <a:pt x="6189496" y="0"/>
                  <a:pt x="6264696" y="75200"/>
                  <a:pt x="6264696" y="167963"/>
                </a:cubicBezTo>
                <a:lnTo>
                  <a:pt x="6264696" y="1190831"/>
                </a:lnTo>
                <a:lnTo>
                  <a:pt x="6264696" y="1560229"/>
                </a:lnTo>
                <a:lnTo>
                  <a:pt x="6264696" y="2781340"/>
                </a:lnTo>
                <a:cubicBezTo>
                  <a:pt x="6264696" y="2863224"/>
                  <a:pt x="6198315" y="2929605"/>
                  <a:pt x="6116431" y="2929605"/>
                </a:cubicBezTo>
                <a:lnTo>
                  <a:pt x="4468745" y="2929605"/>
                </a:lnTo>
                <a:cubicBezTo>
                  <a:pt x="4386861" y="2929605"/>
                  <a:pt x="4320480" y="2863224"/>
                  <a:pt x="4320480" y="2781340"/>
                </a:cubicBezTo>
                <a:lnTo>
                  <a:pt x="4320480" y="1728192"/>
                </a:lnTo>
                <a:lnTo>
                  <a:pt x="167963" y="1728192"/>
                </a:lnTo>
                <a:cubicBezTo>
                  <a:pt x="75200" y="1728192"/>
                  <a:pt x="0" y="1652992"/>
                  <a:pt x="0" y="1560229"/>
                </a:cubicBezTo>
                <a:lnTo>
                  <a:pt x="0" y="167963"/>
                </a:lnTo>
                <a:cubicBezTo>
                  <a:pt x="0" y="75200"/>
                  <a:pt x="75200" y="0"/>
                  <a:pt x="167963"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2" name="Rounded Rectangle 61"/>
          <p:cNvSpPr/>
          <p:nvPr/>
        </p:nvSpPr>
        <p:spPr>
          <a:xfrm>
            <a:off x="2771800" y="3193199"/>
            <a:ext cx="5976664" cy="2612065"/>
          </a:xfrm>
          <a:custGeom>
            <a:avLst/>
            <a:gdLst/>
            <a:ahLst/>
            <a:cxnLst/>
            <a:rect l="l" t="t" r="r" b="b"/>
            <a:pathLst>
              <a:path w="5976664" h="2818184">
                <a:moveTo>
                  <a:pt x="4210720" y="0"/>
                </a:moveTo>
                <a:lnTo>
                  <a:pt x="5795084" y="0"/>
                </a:lnTo>
                <a:cubicBezTo>
                  <a:pt x="5893541" y="0"/>
                  <a:pt x="5973356" y="79815"/>
                  <a:pt x="5973356" y="178272"/>
                </a:cubicBezTo>
                <a:lnTo>
                  <a:pt x="5973356" y="1232341"/>
                </a:lnTo>
                <a:cubicBezTo>
                  <a:pt x="5976372" y="1237555"/>
                  <a:pt x="5976664" y="1243107"/>
                  <a:pt x="5976664" y="1248726"/>
                </a:cubicBezTo>
                <a:lnTo>
                  <a:pt x="5976664" y="2659450"/>
                </a:lnTo>
                <a:cubicBezTo>
                  <a:pt x="5976664" y="2747116"/>
                  <a:pt x="5905596" y="2818184"/>
                  <a:pt x="5817930" y="2818184"/>
                </a:cubicBezTo>
                <a:lnTo>
                  <a:pt x="5795084" y="2818184"/>
                </a:lnTo>
                <a:lnTo>
                  <a:pt x="4210720" y="2818184"/>
                </a:lnTo>
                <a:lnTo>
                  <a:pt x="158734" y="2818184"/>
                </a:lnTo>
                <a:cubicBezTo>
                  <a:pt x="71068" y="2818184"/>
                  <a:pt x="0" y="2747116"/>
                  <a:pt x="0" y="2659450"/>
                </a:cubicBezTo>
                <a:lnTo>
                  <a:pt x="0" y="1248726"/>
                </a:lnTo>
                <a:cubicBezTo>
                  <a:pt x="0" y="1161060"/>
                  <a:pt x="71068" y="1089992"/>
                  <a:pt x="158734" y="1089992"/>
                </a:cubicBezTo>
                <a:lnTo>
                  <a:pt x="4032448" y="1089992"/>
                </a:lnTo>
                <a:lnTo>
                  <a:pt x="4032448" y="178272"/>
                </a:lnTo>
                <a:cubicBezTo>
                  <a:pt x="4032448" y="79815"/>
                  <a:pt x="4112263" y="0"/>
                  <a:pt x="421072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0" name="Rounded Rectangle 59"/>
          <p:cNvSpPr/>
          <p:nvPr/>
        </p:nvSpPr>
        <p:spPr>
          <a:xfrm>
            <a:off x="323528" y="2050976"/>
            <a:ext cx="6192688" cy="3754288"/>
          </a:xfrm>
          <a:custGeom>
            <a:avLst/>
            <a:gdLst/>
            <a:ahLst/>
            <a:cxnLst/>
            <a:rect l="l" t="t" r="r" b="b"/>
            <a:pathLst>
              <a:path w="6192688" h="4075151">
                <a:moveTo>
                  <a:pt x="1912654" y="0"/>
                </a:moveTo>
                <a:lnTo>
                  <a:pt x="6008226" y="0"/>
                </a:lnTo>
                <a:cubicBezTo>
                  <a:pt x="6110102" y="0"/>
                  <a:pt x="6192688" y="82586"/>
                  <a:pt x="6192688" y="184462"/>
                </a:cubicBezTo>
                <a:lnTo>
                  <a:pt x="6192688" y="1853113"/>
                </a:lnTo>
                <a:cubicBezTo>
                  <a:pt x="6192688" y="1954989"/>
                  <a:pt x="6110102" y="2037575"/>
                  <a:pt x="6008226" y="2037575"/>
                </a:cubicBezTo>
                <a:lnTo>
                  <a:pt x="1975374" y="2037575"/>
                </a:lnTo>
                <a:lnTo>
                  <a:pt x="1975374" y="3872004"/>
                </a:lnTo>
                <a:cubicBezTo>
                  <a:pt x="1975374" y="3984199"/>
                  <a:pt x="1892797" y="4075151"/>
                  <a:pt x="1790933" y="4075151"/>
                </a:cubicBezTo>
                <a:lnTo>
                  <a:pt x="184441" y="4075151"/>
                </a:lnTo>
                <a:cubicBezTo>
                  <a:pt x="82577" y="4075151"/>
                  <a:pt x="0" y="3984199"/>
                  <a:pt x="0" y="3872004"/>
                </a:cubicBezTo>
                <a:lnTo>
                  <a:pt x="0" y="203148"/>
                </a:lnTo>
                <a:cubicBezTo>
                  <a:pt x="0" y="90953"/>
                  <a:pt x="82577" y="1"/>
                  <a:pt x="184441" y="1"/>
                </a:cubicBezTo>
                <a:lnTo>
                  <a:pt x="615915" y="1"/>
                </a:lnTo>
                <a:lnTo>
                  <a:pt x="1790933" y="1"/>
                </a:lnTo>
                <a:lnTo>
                  <a:pt x="1912644" y="1"/>
                </a:lnTo>
                <a:cubicBezTo>
                  <a:pt x="1912647" y="0"/>
                  <a:pt x="1912651" y="0"/>
                  <a:pt x="1912654"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3" name="Down Arrow 12"/>
          <p:cNvSpPr/>
          <p:nvPr/>
        </p:nvSpPr>
        <p:spPr>
          <a:xfrm rot="16200000">
            <a:off x="4158300" y="693000"/>
            <a:ext cx="288032" cy="216024"/>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prstClr val="white"/>
              </a:solidFill>
              <a:latin typeface="Consolas" panose="020B0609020204030204" pitchFamily="49" charset="0"/>
              <a:cs typeface="Consolas" panose="020B0609020204030204" pitchFamily="49" charset="0"/>
            </a:endParaRPr>
          </a:p>
        </p:txBody>
      </p:sp>
      <p:sp>
        <p:nvSpPr>
          <p:cNvPr id="4" name="[Rounded Rectangle 3]"/>
          <p:cNvSpPr/>
          <p:nvPr/>
        </p:nvSpPr>
        <p:spPr>
          <a:xfrm>
            <a:off x="611560" y="2627040"/>
            <a:ext cx="1368152" cy="57606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5" name="[TextBox 4]"/>
          <p:cNvSpPr txBox="1"/>
          <p:nvPr/>
        </p:nvSpPr>
        <p:spPr>
          <a:xfrm>
            <a:off x="539552" y="2050976"/>
            <a:ext cx="2016224" cy="615553"/>
          </a:xfrm>
          <a:prstGeom prst="rect">
            <a:avLst/>
          </a:prstGeom>
          <a:noFill/>
        </p:spPr>
        <p:txBody>
          <a:bodyPr wrap="square" rtlCol="0">
            <a:spAutoFit/>
          </a:bodyPr>
          <a:lstStyle/>
          <a:p>
            <a:r>
              <a:rPr lang="en-US" sz="2000" b="1" dirty="0" smtClean="0">
                <a:solidFill>
                  <a:srgbClr val="0070C0"/>
                </a:solidFill>
              </a:rPr>
              <a:t>Problem:</a:t>
            </a:r>
            <a:r>
              <a:rPr lang="en-US" sz="1400" b="1" dirty="0" smtClean="0">
                <a:solidFill>
                  <a:srgbClr val="0070C0"/>
                </a:solidFill>
              </a:rPr>
              <a:t> code duplication in Web apps</a:t>
            </a:r>
            <a:endParaRPr lang="en-SG" sz="1400" b="1" dirty="0">
              <a:solidFill>
                <a:srgbClr val="0070C0"/>
              </a:solidFill>
            </a:endParaRPr>
          </a:p>
        </p:txBody>
      </p:sp>
      <p:sp>
        <p:nvSpPr>
          <p:cNvPr id="6" name="Rounded Rectangle 5"/>
          <p:cNvSpPr/>
          <p:nvPr/>
        </p:nvSpPr>
        <p:spPr>
          <a:xfrm>
            <a:off x="3275855" y="2627040"/>
            <a:ext cx="2016225" cy="1080120"/>
          </a:xfrm>
          <a:prstGeom prst="roundRect">
            <a:avLst>
              <a:gd name="adj" fmla="val 955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buFont typeface="+mj-lt"/>
              <a:buAutoNum type="alphaLcPeriod"/>
            </a:pPr>
            <a:r>
              <a:rPr lang="en-US" sz="1400" dirty="0" smtClean="0">
                <a:solidFill>
                  <a:prstClr val="white"/>
                </a:solidFill>
                <a:cs typeface="Consolas" panose="020B0609020204030204" pitchFamily="49" charset="0"/>
              </a:rPr>
              <a:t>Lower maintainability</a:t>
            </a:r>
            <a:endParaRPr lang="en-SG" sz="1400" dirty="0" smtClean="0">
              <a:solidFill>
                <a:prstClr val="white"/>
              </a:solidFill>
              <a:cs typeface="Consolas" panose="020B0609020204030204" pitchFamily="49" charset="0"/>
            </a:endParaRPr>
          </a:p>
          <a:p>
            <a:pPr marL="176213" indent="-176213">
              <a:buFont typeface="+mj-lt"/>
              <a:buAutoNum type="alphaLcPeriod"/>
            </a:pPr>
            <a:r>
              <a:rPr lang="en-US" sz="1400" dirty="0" smtClean="0">
                <a:solidFill>
                  <a:prstClr val="white"/>
                </a:solidFill>
                <a:cs typeface="Consolas" panose="020B0609020204030204" pitchFamily="49" charset="0"/>
              </a:rPr>
              <a:t>Lower readability</a:t>
            </a:r>
          </a:p>
          <a:p>
            <a:pPr marL="176213" indent="-176213">
              <a:buFont typeface="+mj-lt"/>
              <a:buAutoNum type="alphaLcPeriod"/>
            </a:pPr>
            <a:r>
              <a:rPr lang="en-US" sz="1400" dirty="0" smtClean="0">
                <a:solidFill>
                  <a:prstClr val="white"/>
                </a:solidFill>
                <a:cs typeface="Consolas" panose="020B0609020204030204" pitchFamily="49" charset="0"/>
              </a:rPr>
              <a:t>More bugs</a:t>
            </a:r>
          </a:p>
          <a:p>
            <a:pPr marL="176213" indent="-176213">
              <a:buFont typeface="+mj-lt"/>
              <a:buAutoNum type="alphaLcPeriod"/>
            </a:pPr>
            <a:r>
              <a:rPr lang="en-US" sz="1400" dirty="0" smtClean="0">
                <a:solidFill>
                  <a:prstClr val="white"/>
                </a:solidFill>
                <a:cs typeface="Consolas" panose="020B0609020204030204" pitchFamily="49" charset="0"/>
              </a:rPr>
              <a:t>Slower performance</a:t>
            </a:r>
          </a:p>
        </p:txBody>
      </p:sp>
      <p:sp>
        <p:nvSpPr>
          <p:cNvPr id="7" name="[TextBox 6]"/>
          <p:cNvSpPr txBox="1"/>
          <p:nvPr/>
        </p:nvSpPr>
        <p:spPr>
          <a:xfrm>
            <a:off x="3635896" y="2175247"/>
            <a:ext cx="1980220" cy="400110"/>
          </a:xfrm>
          <a:prstGeom prst="rect">
            <a:avLst/>
          </a:prstGeom>
          <a:noFill/>
        </p:spPr>
        <p:txBody>
          <a:bodyPr wrap="square" rtlCol="0">
            <a:spAutoFit/>
          </a:bodyPr>
          <a:lstStyle/>
          <a:p>
            <a:r>
              <a:rPr lang="en-US" sz="2000" b="1" dirty="0" smtClean="0">
                <a:solidFill>
                  <a:srgbClr val="0070C0"/>
                </a:solidFill>
              </a:rPr>
              <a:t>Negative effects</a:t>
            </a:r>
            <a:endParaRPr lang="en-SG" sz="2000" b="1" dirty="0">
              <a:solidFill>
                <a:srgbClr val="0070C0"/>
              </a:solidFill>
            </a:endParaRPr>
          </a:p>
        </p:txBody>
      </p:sp>
      <p:sp>
        <p:nvSpPr>
          <p:cNvPr id="8" name="[Smiley Face 7]"/>
          <p:cNvSpPr/>
          <p:nvPr/>
        </p:nvSpPr>
        <p:spPr>
          <a:xfrm>
            <a:off x="3328119" y="2167082"/>
            <a:ext cx="307777" cy="307777"/>
          </a:xfrm>
          <a:prstGeom prst="smileyFace">
            <a:avLst>
              <a:gd name="adj" fmla="val -4653"/>
            </a:avLst>
          </a:prstGeom>
          <a:no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solidFill>
                <a:prstClr val="white"/>
              </a:solidFill>
            </a:endParaRPr>
          </a:p>
        </p:txBody>
      </p:sp>
      <p:sp>
        <p:nvSpPr>
          <p:cNvPr id="9" name="Right Arrow 8"/>
          <p:cNvSpPr/>
          <p:nvPr/>
        </p:nvSpPr>
        <p:spPr>
          <a:xfrm>
            <a:off x="2051720" y="2799361"/>
            <a:ext cx="1080120" cy="28803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0070C0"/>
              </a:gs>
              <a:gs pos="63000">
                <a:srgbClr val="2C7BB6"/>
              </a:gs>
              <a:gs pos="100000">
                <a:schemeClr val="tx2">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0" name="Rounded Rectangle 9"/>
          <p:cNvSpPr/>
          <p:nvPr/>
        </p:nvSpPr>
        <p:spPr>
          <a:xfrm>
            <a:off x="2843808" y="577940"/>
            <a:ext cx="1368152" cy="45748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meta-program</a:t>
            </a:r>
            <a:endParaRPr lang="en-SG" sz="1400" dirty="0">
              <a:solidFill>
                <a:prstClr val="white"/>
              </a:solidFill>
              <a:latin typeface="Consolas" panose="020B0609020204030204" pitchFamily="49" charset="0"/>
              <a:cs typeface="Consolas" panose="020B0609020204030204" pitchFamily="49" charset="0"/>
            </a:endParaRPr>
          </a:p>
        </p:txBody>
      </p:sp>
      <p:sp>
        <p:nvSpPr>
          <p:cNvPr id="11" name="TextBox 10"/>
          <p:cNvSpPr txBox="1"/>
          <p:nvPr/>
        </p:nvSpPr>
        <p:spPr>
          <a:xfrm>
            <a:off x="2681748" y="188640"/>
            <a:ext cx="3420602" cy="400110"/>
          </a:xfrm>
          <a:prstGeom prst="rect">
            <a:avLst/>
          </a:prstGeom>
          <a:noFill/>
        </p:spPr>
        <p:txBody>
          <a:bodyPr wrap="square" rtlCol="0">
            <a:spAutoFit/>
          </a:bodyPr>
          <a:lstStyle/>
          <a:p>
            <a:r>
              <a:rPr lang="en-US" sz="2000" b="1" dirty="0" smtClean="0">
                <a:solidFill>
                  <a:srgbClr val="7030A0"/>
                </a:solidFill>
              </a:rPr>
              <a:t>Solution 1: </a:t>
            </a:r>
            <a:r>
              <a:rPr lang="en-US" sz="1400" b="1" dirty="0" smtClean="0">
                <a:solidFill>
                  <a:srgbClr val="7030A0"/>
                </a:solidFill>
              </a:rPr>
              <a:t>meta-programming</a:t>
            </a:r>
            <a:endParaRPr lang="en-SG" sz="1400" b="1" dirty="0">
              <a:solidFill>
                <a:srgbClr val="7030A0"/>
              </a:solidFill>
            </a:endParaRPr>
          </a:p>
        </p:txBody>
      </p:sp>
      <p:sp>
        <p:nvSpPr>
          <p:cNvPr id="12" name="Rounded Rectangle 11"/>
          <p:cNvSpPr/>
          <p:nvPr/>
        </p:nvSpPr>
        <p:spPr>
          <a:xfrm>
            <a:off x="4430147" y="553431"/>
            <a:ext cx="1368152" cy="5760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14" name="Rectangle 13"/>
          <p:cNvSpPr/>
          <p:nvPr/>
        </p:nvSpPr>
        <p:spPr>
          <a:xfrm>
            <a:off x="5745746" y="2771056"/>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15" name="Freeform 14"/>
          <p:cNvSpPr/>
          <p:nvPr/>
        </p:nvSpPr>
        <p:spPr>
          <a:xfrm>
            <a:off x="5774321" y="2774677"/>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8" name="Rectangle 17"/>
          <p:cNvSpPr/>
          <p:nvPr/>
        </p:nvSpPr>
        <p:spPr>
          <a:xfrm>
            <a:off x="5745746" y="2992610"/>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19" name="Freeform 18"/>
          <p:cNvSpPr/>
          <p:nvPr/>
        </p:nvSpPr>
        <p:spPr>
          <a:xfrm>
            <a:off x="5774321" y="2996231"/>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1" name="Rectangle 20"/>
          <p:cNvSpPr/>
          <p:nvPr/>
        </p:nvSpPr>
        <p:spPr>
          <a:xfrm>
            <a:off x="5745746" y="3214164"/>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22" name="Freeform 21"/>
          <p:cNvSpPr/>
          <p:nvPr/>
        </p:nvSpPr>
        <p:spPr>
          <a:xfrm>
            <a:off x="5774321" y="3217785"/>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4" name="Rectangle 23"/>
          <p:cNvSpPr/>
          <p:nvPr/>
        </p:nvSpPr>
        <p:spPr>
          <a:xfrm>
            <a:off x="5745746" y="3435718"/>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7030A0"/>
              </a:solidFill>
            </a:endParaRPr>
          </a:p>
        </p:txBody>
      </p:sp>
      <p:sp>
        <p:nvSpPr>
          <p:cNvPr id="25" name="Freeform 24"/>
          <p:cNvSpPr/>
          <p:nvPr/>
        </p:nvSpPr>
        <p:spPr>
          <a:xfrm>
            <a:off x="5774321" y="3439339"/>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6" name="Right Arrow 8"/>
          <p:cNvSpPr/>
          <p:nvPr/>
        </p:nvSpPr>
        <p:spPr>
          <a:xfrm rot="5400000">
            <a:off x="4412678" y="1117042"/>
            <a:ext cx="1251818" cy="156089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7030A0"/>
              </a:gs>
              <a:gs pos="63000">
                <a:srgbClr val="8037B7"/>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7" name="Down Arrow 26"/>
          <p:cNvSpPr/>
          <p:nvPr/>
        </p:nvSpPr>
        <p:spPr>
          <a:xfrm rot="16200000">
            <a:off x="4463988" y="5255332"/>
            <a:ext cx="288032" cy="216024"/>
          </a:xfrm>
          <a:prstGeom prst="down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prstClr val="white"/>
              </a:solidFill>
              <a:latin typeface="Consolas" panose="020B0609020204030204" pitchFamily="49" charset="0"/>
              <a:cs typeface="Consolas" panose="020B0609020204030204" pitchFamily="49" charset="0"/>
            </a:endParaRPr>
          </a:p>
        </p:txBody>
      </p:sp>
      <p:sp>
        <p:nvSpPr>
          <p:cNvPr id="28" name="Rounded Rectangle 27"/>
          <p:cNvSpPr/>
          <p:nvPr/>
        </p:nvSpPr>
        <p:spPr>
          <a:xfrm>
            <a:off x="4696680" y="5219327"/>
            <a:ext cx="1368152" cy="288032"/>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endParaRPr lang="en-SG" sz="1400" dirty="0">
              <a:solidFill>
                <a:prstClr val="white"/>
              </a:solidFill>
              <a:latin typeface="Consolas" panose="020B0609020204030204" pitchFamily="49" charset="0"/>
              <a:cs typeface="Consolas" panose="020B0609020204030204" pitchFamily="49" charset="0"/>
            </a:endParaRPr>
          </a:p>
        </p:txBody>
      </p:sp>
      <p:sp>
        <p:nvSpPr>
          <p:cNvPr id="30" name="Rounded Rectangle 29"/>
          <p:cNvSpPr/>
          <p:nvPr/>
        </p:nvSpPr>
        <p:spPr>
          <a:xfrm>
            <a:off x="3059832" y="4931296"/>
            <a:ext cx="1368152" cy="576064"/>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Consolas" panose="020B0609020204030204" pitchFamily="49" charset="0"/>
                <a:cs typeface="Consolas" panose="020B0609020204030204" pitchFamily="49" charset="0"/>
              </a:rPr>
              <a:t>&lt;same code&gt;</a:t>
            </a:r>
          </a:p>
          <a:p>
            <a:pPr algn="ctr"/>
            <a:r>
              <a:rPr lang="en-US" sz="1400" dirty="0" smtClean="0">
                <a:solidFill>
                  <a:prstClr val="white"/>
                </a:solidFill>
                <a:latin typeface="Consolas" panose="020B0609020204030204" pitchFamily="49" charset="0"/>
                <a:cs typeface="Consolas" panose="020B0609020204030204" pitchFamily="49" charset="0"/>
              </a:rPr>
              <a:t>----------</a:t>
            </a:r>
            <a:endParaRPr lang="en-SG" sz="1400" dirty="0">
              <a:solidFill>
                <a:prstClr val="white"/>
              </a:solidFill>
              <a:latin typeface="Consolas" panose="020B0609020204030204" pitchFamily="49" charset="0"/>
              <a:cs typeface="Consolas" panose="020B0609020204030204" pitchFamily="49" charset="0"/>
            </a:endParaRPr>
          </a:p>
        </p:txBody>
      </p:sp>
      <p:sp>
        <p:nvSpPr>
          <p:cNvPr id="31" name="Rectangle 30"/>
          <p:cNvSpPr/>
          <p:nvPr/>
        </p:nvSpPr>
        <p:spPr>
          <a:xfrm>
            <a:off x="3248147" y="5225628"/>
            <a:ext cx="1008112" cy="186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33" name="Rectangle 32"/>
          <p:cNvSpPr/>
          <p:nvPr/>
        </p:nvSpPr>
        <p:spPr>
          <a:xfrm>
            <a:off x="6181700" y="2792473"/>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34" name="Freeform 33"/>
          <p:cNvSpPr/>
          <p:nvPr/>
        </p:nvSpPr>
        <p:spPr>
          <a:xfrm>
            <a:off x="6210275" y="2796094"/>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36" name="Rectangle 35"/>
          <p:cNvSpPr/>
          <p:nvPr/>
        </p:nvSpPr>
        <p:spPr>
          <a:xfrm>
            <a:off x="6181700" y="3014027"/>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39" name="Rectangle 38"/>
          <p:cNvSpPr/>
          <p:nvPr/>
        </p:nvSpPr>
        <p:spPr>
          <a:xfrm>
            <a:off x="6181700" y="3235581"/>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40" name="Freeform 39"/>
          <p:cNvSpPr/>
          <p:nvPr/>
        </p:nvSpPr>
        <p:spPr>
          <a:xfrm>
            <a:off x="6210275" y="3239202"/>
            <a:ext cx="161925" cy="100012"/>
          </a:xfrm>
          <a:custGeom>
            <a:avLst/>
            <a:gdLst>
              <a:gd name="connsiteX0" fmla="*/ 0 w 161925"/>
              <a:gd name="connsiteY0" fmla="*/ 14287 h 100012"/>
              <a:gd name="connsiteX1" fmla="*/ 42863 w 161925"/>
              <a:gd name="connsiteY1" fmla="*/ 100012 h 100012"/>
              <a:gd name="connsiteX2" fmla="*/ 161925 w 161925"/>
              <a:gd name="connsiteY2" fmla="*/ 0 h 100012"/>
            </a:gdLst>
            <a:ahLst/>
            <a:cxnLst>
              <a:cxn ang="0">
                <a:pos x="connsiteX0" y="connsiteY0"/>
              </a:cxn>
              <a:cxn ang="0">
                <a:pos x="connsiteX1" y="connsiteY1"/>
              </a:cxn>
              <a:cxn ang="0">
                <a:pos x="connsiteX2" y="connsiteY2"/>
              </a:cxn>
            </a:cxnLst>
            <a:rect l="l" t="t" r="r" b="b"/>
            <a:pathLst>
              <a:path w="161925" h="100012">
                <a:moveTo>
                  <a:pt x="0" y="14287"/>
                </a:moveTo>
                <a:lnTo>
                  <a:pt x="42863" y="100012"/>
                </a:lnTo>
                <a:lnTo>
                  <a:pt x="161925" y="0"/>
                </a:lnTo>
              </a:path>
            </a:pathLst>
          </a:cu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2" name="Rectangle 41"/>
          <p:cNvSpPr/>
          <p:nvPr/>
        </p:nvSpPr>
        <p:spPr>
          <a:xfrm>
            <a:off x="6181700" y="3457135"/>
            <a:ext cx="14289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SG" sz="1400" b="1" dirty="0">
              <a:solidFill>
                <a:srgbClr val="FF6600"/>
              </a:solidFill>
            </a:endParaRPr>
          </a:p>
        </p:txBody>
      </p:sp>
      <p:sp>
        <p:nvSpPr>
          <p:cNvPr id="44" name="Right Arrow 8"/>
          <p:cNvSpPr/>
          <p:nvPr/>
        </p:nvSpPr>
        <p:spPr>
          <a:xfrm rot="16200000" flipV="1">
            <a:off x="4861483" y="3552623"/>
            <a:ext cx="1251818" cy="156089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FF6600"/>
              </a:gs>
              <a:gs pos="63000">
                <a:srgbClr val="FF6600">
                  <a:lumMod val="70000"/>
                  <a:lumOff val="30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5" name="Cube 44"/>
          <p:cNvSpPr/>
          <p:nvPr/>
        </p:nvSpPr>
        <p:spPr>
          <a:xfrm>
            <a:off x="7020272" y="963419"/>
            <a:ext cx="1584176" cy="821688"/>
          </a:xfrm>
          <a:prstGeom prst="cub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00"/>
                </a:solidFill>
                <a:latin typeface="Consolas" panose="020B0609020204030204" pitchFamily="49" charset="0"/>
                <a:cs typeface="Consolas" panose="020B0609020204030204" pitchFamily="49" charset="0"/>
              </a:rPr>
              <a:t>Measurement method/tool</a:t>
            </a:r>
            <a:endParaRPr lang="en-SG" sz="1400" dirty="0">
              <a:solidFill>
                <a:srgbClr val="FFFF00"/>
              </a:solidFill>
              <a:latin typeface="Consolas" panose="020B0609020204030204" pitchFamily="49" charset="0"/>
              <a:cs typeface="Consolas" panose="020B0609020204030204" pitchFamily="49" charset="0"/>
            </a:endParaRPr>
          </a:p>
        </p:txBody>
      </p:sp>
      <p:sp>
        <p:nvSpPr>
          <p:cNvPr id="46" name="16-Point Star 45"/>
          <p:cNvSpPr/>
          <p:nvPr/>
        </p:nvSpPr>
        <p:spPr>
          <a:xfrm>
            <a:off x="7092280" y="423745"/>
            <a:ext cx="1440160" cy="466502"/>
          </a:xfrm>
          <a:prstGeom prst="star16">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NEW!</a:t>
            </a:r>
            <a:endParaRPr lang="en-SG" sz="1600" b="1" dirty="0">
              <a:solidFill>
                <a:prstClr val="black"/>
              </a:solidFill>
            </a:endParaRPr>
          </a:p>
        </p:txBody>
      </p:sp>
      <p:sp>
        <p:nvSpPr>
          <p:cNvPr id="47" name="Right Arrow 8"/>
          <p:cNvSpPr/>
          <p:nvPr/>
        </p:nvSpPr>
        <p:spPr>
          <a:xfrm rot="3536418">
            <a:off x="5942816" y="537413"/>
            <a:ext cx="875948" cy="78736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7030A0"/>
              </a:gs>
              <a:gs pos="63000">
                <a:srgbClr val="8037B7"/>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8" name="Folded Corner 47"/>
          <p:cNvSpPr/>
          <p:nvPr/>
        </p:nvSpPr>
        <p:spPr>
          <a:xfrm>
            <a:off x="7020272" y="2348880"/>
            <a:ext cx="1368152" cy="552438"/>
          </a:xfrm>
          <a:prstGeom prst="foldedCorner">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prstClr val="white"/>
                </a:solidFill>
                <a:latin typeface="Consolas" panose="020B0609020204030204" pitchFamily="49" charset="0"/>
                <a:cs typeface="Consolas" panose="020B0609020204030204" pitchFamily="49" charset="0"/>
              </a:rPr>
              <a:t>Size</a:t>
            </a:r>
            <a:r>
              <a:rPr lang="en-US" sz="1400" dirty="0">
                <a:solidFill>
                  <a:prstClr val="white"/>
                </a:solidFill>
                <a:latin typeface="Consolas" panose="020B0609020204030204" pitchFamily="49" charset="0"/>
                <a:cs typeface="Consolas" panose="020B0609020204030204" pitchFamily="49" charset="0"/>
              </a:rPr>
              <a:t>: </a:t>
            </a:r>
            <a:r>
              <a:rPr lang="en-US" sz="1400" dirty="0" smtClean="0">
                <a:solidFill>
                  <a:prstClr val="white"/>
                </a:solidFill>
                <a:latin typeface="Consolas" panose="020B0609020204030204" pitchFamily="49" charset="0"/>
                <a:cs typeface="Consolas" panose="020B0609020204030204" pitchFamily="49" charset="0"/>
              </a:rPr>
              <a:t> 4</a:t>
            </a:r>
            <a:r>
              <a:rPr lang="en-US" sz="1400" dirty="0">
                <a:solidFill>
                  <a:prstClr val="white"/>
                </a:solidFill>
                <a:latin typeface="Consolas" panose="020B0609020204030204" pitchFamily="49" charset="0"/>
                <a:cs typeface="Consolas" panose="020B0609020204030204" pitchFamily="49" charset="0"/>
              </a:rPr>
              <a:t>% ↓</a:t>
            </a:r>
          </a:p>
          <a:p>
            <a:r>
              <a:rPr lang="en-US" sz="1400" b="1" dirty="0">
                <a:solidFill>
                  <a:prstClr val="white"/>
                </a:solidFill>
                <a:latin typeface="Consolas" panose="020B0609020204030204" pitchFamily="49" charset="0"/>
                <a:cs typeface="Consolas" panose="020B0609020204030204" pitchFamily="49" charset="0"/>
              </a:rPr>
              <a:t>Cost</a:t>
            </a:r>
            <a:r>
              <a:rPr lang="en-US" sz="1400" dirty="0">
                <a:solidFill>
                  <a:prstClr val="white"/>
                </a:solidFill>
                <a:latin typeface="Consolas" panose="020B0609020204030204" pitchFamily="49" charset="0"/>
                <a:cs typeface="Consolas" panose="020B0609020204030204" pitchFamily="49" charset="0"/>
              </a:rPr>
              <a:t>: 10</a:t>
            </a:r>
            <a:r>
              <a:rPr lang="en-US" sz="1400" dirty="0" smtClean="0">
                <a:solidFill>
                  <a:prstClr val="white"/>
                </a:solidFill>
                <a:latin typeface="Consolas" panose="020B0609020204030204" pitchFamily="49" charset="0"/>
                <a:cs typeface="Consolas" panose="020B0609020204030204" pitchFamily="49" charset="0"/>
              </a:rPr>
              <a:t>% ↑</a:t>
            </a:r>
            <a:endParaRPr lang="en-SG" sz="1400" dirty="0">
              <a:solidFill>
                <a:prstClr val="white"/>
              </a:solidFill>
              <a:latin typeface="Consolas" panose="020B0609020204030204" pitchFamily="49" charset="0"/>
              <a:cs typeface="Consolas" panose="020B0609020204030204" pitchFamily="49" charset="0"/>
            </a:endParaRPr>
          </a:p>
        </p:txBody>
      </p:sp>
      <p:sp>
        <p:nvSpPr>
          <p:cNvPr id="49" name="Right Arrow 8"/>
          <p:cNvSpPr/>
          <p:nvPr/>
        </p:nvSpPr>
        <p:spPr>
          <a:xfrm rot="5400000">
            <a:off x="7047436" y="1961676"/>
            <a:ext cx="539771" cy="16205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7030A0"/>
              </a:gs>
              <a:gs pos="63000">
                <a:srgbClr val="8037B7"/>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0" name="Folded Corner 49"/>
          <p:cNvSpPr/>
          <p:nvPr/>
        </p:nvSpPr>
        <p:spPr>
          <a:xfrm>
            <a:off x="7020272" y="3315795"/>
            <a:ext cx="1368152" cy="552438"/>
          </a:xfrm>
          <a:prstGeom prst="foldedCorner">
            <a:avLst/>
          </a:prstGeom>
          <a:solidFill>
            <a:schemeClr val="bg1"/>
          </a:solid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FF6600"/>
                </a:solidFill>
              </a:rPr>
              <a:t>Size: ?% ↓</a:t>
            </a:r>
          </a:p>
          <a:p>
            <a:r>
              <a:rPr lang="en-US" sz="1400" dirty="0">
                <a:solidFill>
                  <a:srgbClr val="FF6600"/>
                </a:solidFill>
              </a:rPr>
              <a:t>Cost: ?% ↑</a:t>
            </a:r>
            <a:endParaRPr lang="en-SG" sz="1400" dirty="0">
              <a:solidFill>
                <a:srgbClr val="FF6600"/>
              </a:solidFill>
            </a:endParaRPr>
          </a:p>
        </p:txBody>
      </p:sp>
      <p:sp>
        <p:nvSpPr>
          <p:cNvPr id="51" name="Rounded Rectangle 50"/>
          <p:cNvSpPr/>
          <p:nvPr/>
        </p:nvSpPr>
        <p:spPr>
          <a:xfrm>
            <a:off x="7020272" y="4491860"/>
            <a:ext cx="1368152" cy="494184"/>
          </a:xfrm>
          <a:prstGeom prst="roundRect">
            <a:avLst/>
          </a:prstGeom>
          <a:solidFill>
            <a:schemeClr val="bg1"/>
          </a:solid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6600"/>
                </a:solidFill>
              </a:rPr>
              <a:t>Measure</a:t>
            </a:r>
            <a:endParaRPr lang="en-SG" sz="1400" dirty="0">
              <a:solidFill>
                <a:srgbClr val="FF6600"/>
              </a:solidFill>
            </a:endParaRPr>
          </a:p>
        </p:txBody>
      </p:sp>
      <p:sp>
        <p:nvSpPr>
          <p:cNvPr id="52" name="Right Arrow 8"/>
          <p:cNvSpPr/>
          <p:nvPr/>
        </p:nvSpPr>
        <p:spPr>
          <a:xfrm rot="16200000" flipV="1">
            <a:off x="7005697" y="4126122"/>
            <a:ext cx="603942" cy="16205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FF6600">
                  <a:lumMod val="48000"/>
                  <a:lumOff val="52000"/>
                </a:srgbClr>
              </a:gs>
              <a:gs pos="63000">
                <a:srgbClr val="FF6600">
                  <a:lumMod val="28000"/>
                  <a:lumOff val="72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3" name="Right Arrow 8"/>
          <p:cNvSpPr/>
          <p:nvPr/>
        </p:nvSpPr>
        <p:spPr>
          <a:xfrm rot="18063582" flipV="1">
            <a:off x="6172724" y="4833288"/>
            <a:ext cx="875948" cy="787363"/>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325153 w 732780"/>
              <a:gd name="connsiteY6" fmla="*/ 263372 h 382270"/>
              <a:gd name="connsiteX7" fmla="*/ 0 w 732780"/>
              <a:gd name="connsiteY7" fmla="*/ 200978 h 382270"/>
              <a:gd name="connsiteX8" fmla="*/ 9525 w 732780"/>
              <a:gd name="connsiteY8" fmla="*/ 193993 h 382270"/>
              <a:gd name="connsiteX0" fmla="*/ 9525 w 732780"/>
              <a:gd name="connsiteY0" fmla="*/ 193993 h 1104024"/>
              <a:gd name="connsiteX1" fmla="*/ 541645 w 732780"/>
              <a:gd name="connsiteY1" fmla="*/ 95568 h 1104024"/>
              <a:gd name="connsiteX2" fmla="*/ 541645 w 732780"/>
              <a:gd name="connsiteY2" fmla="*/ 0 h 1104024"/>
              <a:gd name="connsiteX3" fmla="*/ 732780 w 732780"/>
              <a:gd name="connsiteY3" fmla="*/ 191135 h 1104024"/>
              <a:gd name="connsiteX4" fmla="*/ 541645 w 732780"/>
              <a:gd name="connsiteY4" fmla="*/ 382270 h 1104024"/>
              <a:gd name="connsiteX5" fmla="*/ 541645 w 732780"/>
              <a:gd name="connsiteY5" fmla="*/ 286703 h 1104024"/>
              <a:gd name="connsiteX6" fmla="*/ 215299 w 732780"/>
              <a:gd name="connsiteY6" fmla="*/ 1104024 h 1104024"/>
              <a:gd name="connsiteX7" fmla="*/ 0 w 732780"/>
              <a:gd name="connsiteY7" fmla="*/ 200978 h 1104024"/>
              <a:gd name="connsiteX8" fmla="*/ 9525 w 732780"/>
              <a:gd name="connsiteY8" fmla="*/ 193993 h 1104024"/>
              <a:gd name="connsiteX0" fmla="*/ 9525 w 732780"/>
              <a:gd name="connsiteY0" fmla="*/ 193993 h 1104024"/>
              <a:gd name="connsiteX1" fmla="*/ 254071 w 732780"/>
              <a:gd name="connsiteY1" fmla="*/ 155920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9525 w 732780"/>
              <a:gd name="connsiteY0" fmla="*/ 193993 h 1104024"/>
              <a:gd name="connsiteX1" fmla="*/ 195913 w 732780"/>
              <a:gd name="connsiteY1" fmla="*/ 933365 h 1104024"/>
              <a:gd name="connsiteX2" fmla="*/ 541645 w 732780"/>
              <a:gd name="connsiteY2" fmla="*/ 95568 h 1104024"/>
              <a:gd name="connsiteX3" fmla="*/ 541645 w 732780"/>
              <a:gd name="connsiteY3" fmla="*/ 0 h 1104024"/>
              <a:gd name="connsiteX4" fmla="*/ 732780 w 732780"/>
              <a:gd name="connsiteY4" fmla="*/ 191135 h 1104024"/>
              <a:gd name="connsiteX5" fmla="*/ 541645 w 732780"/>
              <a:gd name="connsiteY5" fmla="*/ 382270 h 1104024"/>
              <a:gd name="connsiteX6" fmla="*/ 541645 w 732780"/>
              <a:gd name="connsiteY6" fmla="*/ 286703 h 1104024"/>
              <a:gd name="connsiteX7" fmla="*/ 215299 w 732780"/>
              <a:gd name="connsiteY7" fmla="*/ 1104024 h 1104024"/>
              <a:gd name="connsiteX8" fmla="*/ 0 w 732780"/>
              <a:gd name="connsiteY8" fmla="*/ 200978 h 1104024"/>
              <a:gd name="connsiteX9" fmla="*/ 9525 w 732780"/>
              <a:gd name="connsiteY9" fmla="*/ 193993 h 1104024"/>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16484 w 849264"/>
              <a:gd name="connsiteY8" fmla="*/ 200978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58129 w 849264"/>
              <a:gd name="connsiteY5" fmla="*/ 382270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70571 h 2570571"/>
              <a:gd name="connsiteX1" fmla="*/ 312397 w 849264"/>
              <a:gd name="connsiteY1" fmla="*/ 933365 h 2570571"/>
              <a:gd name="connsiteX2" fmla="*/ 658129 w 849264"/>
              <a:gd name="connsiteY2" fmla="*/ 95568 h 2570571"/>
              <a:gd name="connsiteX3" fmla="*/ 658129 w 849264"/>
              <a:gd name="connsiteY3" fmla="*/ 0 h 2570571"/>
              <a:gd name="connsiteX4" fmla="*/ 849264 w 849264"/>
              <a:gd name="connsiteY4" fmla="*/ 191135 h 2570571"/>
              <a:gd name="connsiteX5" fmla="*/ 696902 w 849264"/>
              <a:gd name="connsiteY5" fmla="*/ 388591 h 2570571"/>
              <a:gd name="connsiteX6" fmla="*/ 658129 w 849264"/>
              <a:gd name="connsiteY6" fmla="*/ 286703 h 2570571"/>
              <a:gd name="connsiteX7" fmla="*/ 331783 w 849264"/>
              <a:gd name="connsiteY7" fmla="*/ 1104024 h 2570571"/>
              <a:gd name="connsiteX8" fmla="*/ 170 w 849264"/>
              <a:gd name="connsiteY8" fmla="*/ 2545954 h 2570571"/>
              <a:gd name="connsiteX9" fmla="*/ 0 w 849264"/>
              <a:gd name="connsiteY9" fmla="*/ 2570571 h 2570571"/>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58129 w 849264"/>
              <a:gd name="connsiteY6" fmla="*/ 280382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58129 w 849264"/>
              <a:gd name="connsiteY2" fmla="*/ 89247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64250 h 2564250"/>
              <a:gd name="connsiteX1" fmla="*/ 312397 w 849264"/>
              <a:gd name="connsiteY1" fmla="*/ 927044 h 2564250"/>
              <a:gd name="connsiteX2" fmla="*/ 661359 w 849264"/>
              <a:gd name="connsiteY2" fmla="*/ 146134 h 2564250"/>
              <a:gd name="connsiteX3" fmla="*/ 632282 w 849264"/>
              <a:gd name="connsiteY3" fmla="*/ 0 h 2564250"/>
              <a:gd name="connsiteX4" fmla="*/ 849264 w 849264"/>
              <a:gd name="connsiteY4" fmla="*/ 184814 h 2564250"/>
              <a:gd name="connsiteX5" fmla="*/ 696902 w 849264"/>
              <a:gd name="connsiteY5" fmla="*/ 382270 h 2564250"/>
              <a:gd name="connsiteX6" fmla="*/ 677515 w 849264"/>
              <a:gd name="connsiteY6" fmla="*/ 293024 h 2564250"/>
              <a:gd name="connsiteX7" fmla="*/ 331783 w 849264"/>
              <a:gd name="connsiteY7" fmla="*/ 1097703 h 2564250"/>
              <a:gd name="connsiteX8" fmla="*/ 170 w 849264"/>
              <a:gd name="connsiteY8" fmla="*/ 2539633 h 2564250"/>
              <a:gd name="connsiteX9" fmla="*/ 0 w 849264"/>
              <a:gd name="connsiteY9" fmla="*/ 2564250 h 2564250"/>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96902 w 849264"/>
              <a:gd name="connsiteY5" fmla="*/ 319063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31783 w 849264"/>
              <a:gd name="connsiteY7" fmla="*/ 1034496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77515 w 849264"/>
              <a:gd name="connsiteY6" fmla="*/ 229817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59 w 849264"/>
              <a:gd name="connsiteY2" fmla="*/ 829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61360 w 849264"/>
              <a:gd name="connsiteY2" fmla="*/ 9240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501043 h 2501043"/>
              <a:gd name="connsiteX1" fmla="*/ 312397 w 849264"/>
              <a:gd name="connsiteY1" fmla="*/ 863837 h 2501043"/>
              <a:gd name="connsiteX2" fmla="*/ 682363 w 849264"/>
              <a:gd name="connsiteY2" fmla="*/ 98727 h 2501043"/>
              <a:gd name="connsiteX3" fmla="*/ 645206 w 849264"/>
              <a:gd name="connsiteY3" fmla="*/ 0 h 2501043"/>
              <a:gd name="connsiteX4" fmla="*/ 849264 w 849264"/>
              <a:gd name="connsiteY4" fmla="*/ 121607 h 2501043"/>
              <a:gd name="connsiteX5" fmla="*/ 671056 w 849264"/>
              <a:gd name="connsiteY5" fmla="*/ 341185 h 2501043"/>
              <a:gd name="connsiteX6" fmla="*/ 682363 w 849264"/>
              <a:gd name="connsiteY6" fmla="*/ 232976 h 2501043"/>
              <a:gd name="connsiteX7" fmla="*/ 368940 w 849264"/>
              <a:gd name="connsiteY7" fmla="*/ 882799 h 2501043"/>
              <a:gd name="connsiteX8" fmla="*/ 170 w 849264"/>
              <a:gd name="connsiteY8" fmla="*/ 2476426 h 2501043"/>
              <a:gd name="connsiteX9" fmla="*/ 0 w 849264"/>
              <a:gd name="connsiteY9" fmla="*/ 2501043 h 2501043"/>
              <a:gd name="connsiteX0" fmla="*/ 0 w 849264"/>
              <a:gd name="connsiteY0" fmla="*/ 2469442 h 2469442"/>
              <a:gd name="connsiteX1" fmla="*/ 312397 w 849264"/>
              <a:gd name="connsiteY1" fmla="*/ 832236 h 2469442"/>
              <a:gd name="connsiteX2" fmla="*/ 682363 w 849264"/>
              <a:gd name="connsiteY2" fmla="*/ 67126 h 2469442"/>
              <a:gd name="connsiteX3" fmla="*/ 656516 w 849264"/>
              <a:gd name="connsiteY3" fmla="*/ 1 h 2469442"/>
              <a:gd name="connsiteX4" fmla="*/ 849264 w 849264"/>
              <a:gd name="connsiteY4" fmla="*/ 90006 h 2469442"/>
              <a:gd name="connsiteX5" fmla="*/ 671056 w 849264"/>
              <a:gd name="connsiteY5" fmla="*/ 309584 h 2469442"/>
              <a:gd name="connsiteX6" fmla="*/ 682363 w 849264"/>
              <a:gd name="connsiteY6" fmla="*/ 201375 h 2469442"/>
              <a:gd name="connsiteX7" fmla="*/ 368940 w 849264"/>
              <a:gd name="connsiteY7" fmla="*/ 851198 h 2469442"/>
              <a:gd name="connsiteX8" fmla="*/ 170 w 849264"/>
              <a:gd name="connsiteY8" fmla="*/ 2444825 h 2469442"/>
              <a:gd name="connsiteX9" fmla="*/ 0 w 849264"/>
              <a:gd name="connsiteY9" fmla="*/ 2469442 h 2469442"/>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0 w 849264"/>
              <a:gd name="connsiteY8" fmla="*/ 2444824 h 2469441"/>
              <a:gd name="connsiteX9" fmla="*/ 0 w 849264"/>
              <a:gd name="connsiteY9" fmla="*/ 2469441 h 2469441"/>
              <a:gd name="connsiteX0" fmla="*/ 0 w 849264"/>
              <a:gd name="connsiteY0" fmla="*/ 2469441 h 2469441"/>
              <a:gd name="connsiteX1" fmla="*/ 312397 w 849264"/>
              <a:gd name="connsiteY1" fmla="*/ 832235 h 2469441"/>
              <a:gd name="connsiteX2" fmla="*/ 682363 w 849264"/>
              <a:gd name="connsiteY2" fmla="*/ 67125 h 2469441"/>
              <a:gd name="connsiteX3" fmla="*/ 656516 w 849264"/>
              <a:gd name="connsiteY3" fmla="*/ 0 h 2469441"/>
              <a:gd name="connsiteX4" fmla="*/ 849264 w 849264"/>
              <a:gd name="connsiteY4" fmla="*/ 90005 h 2469441"/>
              <a:gd name="connsiteX5" fmla="*/ 671056 w 849264"/>
              <a:gd name="connsiteY5" fmla="*/ 309583 h 2469441"/>
              <a:gd name="connsiteX6" fmla="*/ 687209 w 849264"/>
              <a:gd name="connsiteY6" fmla="*/ 210856 h 2469441"/>
              <a:gd name="connsiteX7" fmla="*/ 368940 w 849264"/>
              <a:gd name="connsiteY7" fmla="*/ 851197 h 2469441"/>
              <a:gd name="connsiteX8" fmla="*/ 1787 w 849264"/>
              <a:gd name="connsiteY8" fmla="*/ 2460625 h 2469441"/>
              <a:gd name="connsiteX9" fmla="*/ 0 w 849264"/>
              <a:gd name="connsiteY9" fmla="*/ 2469441 h 24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9264" h="2469441">
                <a:moveTo>
                  <a:pt x="0" y="2469441"/>
                </a:moveTo>
                <a:cubicBezTo>
                  <a:pt x="52038" y="2200676"/>
                  <a:pt x="198670" y="1232621"/>
                  <a:pt x="312397" y="832235"/>
                </a:cubicBezTo>
                <a:cubicBezTo>
                  <a:pt x="426124" y="431849"/>
                  <a:pt x="589203" y="153157"/>
                  <a:pt x="682363" y="67125"/>
                </a:cubicBezTo>
                <a:lnTo>
                  <a:pt x="656516" y="0"/>
                </a:lnTo>
                <a:lnTo>
                  <a:pt x="849264" y="90005"/>
                </a:lnTo>
                <a:lnTo>
                  <a:pt x="671056" y="309583"/>
                </a:lnTo>
                <a:lnTo>
                  <a:pt x="687209" y="210856"/>
                </a:lnTo>
                <a:cubicBezTo>
                  <a:pt x="616665" y="274260"/>
                  <a:pt x="483177" y="476236"/>
                  <a:pt x="368940" y="851197"/>
                </a:cubicBezTo>
                <a:cubicBezTo>
                  <a:pt x="254703" y="1226158"/>
                  <a:pt x="57084" y="2216200"/>
                  <a:pt x="1787" y="2460625"/>
                </a:cubicBezTo>
                <a:cubicBezTo>
                  <a:pt x="1730" y="2468831"/>
                  <a:pt x="57" y="2461235"/>
                  <a:pt x="0" y="2469441"/>
                </a:cubicBezTo>
                <a:close/>
              </a:path>
            </a:pathLst>
          </a:custGeom>
          <a:gradFill flip="none" rotWithShape="1">
            <a:gsLst>
              <a:gs pos="0">
                <a:srgbClr val="FF6600">
                  <a:lumMod val="48000"/>
                  <a:lumOff val="52000"/>
                </a:srgbClr>
              </a:gs>
              <a:gs pos="63000">
                <a:srgbClr val="FF6600">
                  <a:lumMod val="28000"/>
                  <a:lumOff val="72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4" name="[Rounded Rectangle 3]"/>
          <p:cNvSpPr/>
          <p:nvPr/>
        </p:nvSpPr>
        <p:spPr>
          <a:xfrm>
            <a:off x="611560" y="4528374"/>
            <a:ext cx="1368152" cy="104292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buFont typeface="+mj-lt"/>
              <a:buAutoNum type="romanLcPeriod"/>
            </a:pPr>
            <a:r>
              <a:rPr lang="en-US" sz="1400" dirty="0" smtClean="0">
                <a:solidFill>
                  <a:prstClr val="white"/>
                </a:solidFill>
                <a:cs typeface="Consolas" panose="020B0609020204030204" pitchFamily="49" charset="0"/>
              </a:rPr>
              <a:t>Reason 1</a:t>
            </a:r>
          </a:p>
          <a:p>
            <a:pPr marL="400050" indent="-400050">
              <a:buFont typeface="+mj-lt"/>
              <a:buAutoNum type="romanLcPeriod"/>
            </a:pPr>
            <a:r>
              <a:rPr lang="en-US" sz="1400" dirty="0" smtClean="0">
                <a:solidFill>
                  <a:prstClr val="white"/>
                </a:solidFill>
                <a:cs typeface="Consolas" panose="020B0609020204030204" pitchFamily="49" charset="0"/>
              </a:rPr>
              <a:t>Reason 2</a:t>
            </a:r>
          </a:p>
          <a:p>
            <a:pPr marL="400050" indent="-400050">
              <a:buFont typeface="+mj-lt"/>
              <a:buAutoNum type="romanLcPeriod"/>
            </a:pPr>
            <a:r>
              <a:rPr lang="en-US" sz="1400" dirty="0" smtClean="0">
                <a:solidFill>
                  <a:prstClr val="white"/>
                </a:solidFill>
                <a:cs typeface="Consolas" panose="020B0609020204030204" pitchFamily="49" charset="0"/>
              </a:rPr>
              <a:t>Reason 3</a:t>
            </a:r>
            <a:endParaRPr lang="en-SG" sz="1400" dirty="0">
              <a:solidFill>
                <a:prstClr val="white"/>
              </a:solidFill>
              <a:cs typeface="Consolas" panose="020B0609020204030204" pitchFamily="49" charset="0"/>
            </a:endParaRPr>
          </a:p>
        </p:txBody>
      </p:sp>
      <p:sp>
        <p:nvSpPr>
          <p:cNvPr id="55" name="[TextBox 4]"/>
          <p:cNvSpPr txBox="1"/>
          <p:nvPr/>
        </p:nvSpPr>
        <p:spPr>
          <a:xfrm>
            <a:off x="539552" y="4149080"/>
            <a:ext cx="1512168" cy="400110"/>
          </a:xfrm>
          <a:prstGeom prst="rect">
            <a:avLst/>
          </a:prstGeom>
          <a:noFill/>
        </p:spPr>
        <p:txBody>
          <a:bodyPr wrap="square" rtlCol="0">
            <a:spAutoFit/>
          </a:bodyPr>
          <a:lstStyle/>
          <a:p>
            <a:r>
              <a:rPr lang="en-US" sz="2000" b="1" dirty="0" smtClean="0">
                <a:solidFill>
                  <a:srgbClr val="0070C0"/>
                </a:solidFill>
              </a:rPr>
              <a:t>Reasons</a:t>
            </a:r>
            <a:r>
              <a:rPr lang="en-US" sz="1400" b="1" dirty="0" smtClean="0">
                <a:solidFill>
                  <a:srgbClr val="0070C0"/>
                </a:solidFill>
              </a:rPr>
              <a:t>:</a:t>
            </a:r>
            <a:endParaRPr lang="en-SG" sz="1400" b="1" dirty="0">
              <a:solidFill>
                <a:srgbClr val="0070C0"/>
              </a:solidFill>
            </a:endParaRPr>
          </a:p>
        </p:txBody>
      </p:sp>
      <p:sp>
        <p:nvSpPr>
          <p:cNvPr id="56" name="Right Arrow 8"/>
          <p:cNvSpPr/>
          <p:nvPr/>
        </p:nvSpPr>
        <p:spPr>
          <a:xfrm rot="16200000">
            <a:off x="837427" y="3553140"/>
            <a:ext cx="677952" cy="288032"/>
          </a:xfrm>
          <a:custGeom>
            <a:avLst/>
            <a:gdLst>
              <a:gd name="connsiteX0" fmla="*/ 0 w 720080"/>
              <a:gd name="connsiteY0" fmla="*/ 9556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95568 h 382270"/>
              <a:gd name="connsiteX0" fmla="*/ 0 w 720080"/>
              <a:gd name="connsiteY0" fmla="*/ 178118 h 382270"/>
              <a:gd name="connsiteX1" fmla="*/ 528945 w 720080"/>
              <a:gd name="connsiteY1" fmla="*/ 95568 h 382270"/>
              <a:gd name="connsiteX2" fmla="*/ 528945 w 720080"/>
              <a:gd name="connsiteY2" fmla="*/ 0 h 382270"/>
              <a:gd name="connsiteX3" fmla="*/ 720080 w 720080"/>
              <a:gd name="connsiteY3" fmla="*/ 191135 h 382270"/>
              <a:gd name="connsiteX4" fmla="*/ 528945 w 720080"/>
              <a:gd name="connsiteY4" fmla="*/ 382270 h 382270"/>
              <a:gd name="connsiteX5" fmla="*/ 528945 w 720080"/>
              <a:gd name="connsiteY5" fmla="*/ 286703 h 382270"/>
              <a:gd name="connsiteX6" fmla="*/ 0 w 720080"/>
              <a:gd name="connsiteY6" fmla="*/ 286703 h 382270"/>
              <a:gd name="connsiteX7" fmla="*/ 0 w 720080"/>
              <a:gd name="connsiteY7" fmla="*/ 178118 h 382270"/>
              <a:gd name="connsiteX0" fmla="*/ 12700 w 732780"/>
              <a:gd name="connsiteY0" fmla="*/ 178118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12700 w 732780"/>
              <a:gd name="connsiteY7" fmla="*/ 178118 h 382270"/>
              <a:gd name="connsiteX0" fmla="*/ 9525 w 732780"/>
              <a:gd name="connsiteY0" fmla="*/ 193993 h 382270"/>
              <a:gd name="connsiteX1" fmla="*/ 541645 w 732780"/>
              <a:gd name="connsiteY1" fmla="*/ 95568 h 382270"/>
              <a:gd name="connsiteX2" fmla="*/ 541645 w 732780"/>
              <a:gd name="connsiteY2" fmla="*/ 0 h 382270"/>
              <a:gd name="connsiteX3" fmla="*/ 732780 w 732780"/>
              <a:gd name="connsiteY3" fmla="*/ 191135 h 382270"/>
              <a:gd name="connsiteX4" fmla="*/ 541645 w 732780"/>
              <a:gd name="connsiteY4" fmla="*/ 382270 h 382270"/>
              <a:gd name="connsiteX5" fmla="*/ 541645 w 732780"/>
              <a:gd name="connsiteY5" fmla="*/ 286703 h 382270"/>
              <a:gd name="connsiteX6" fmla="*/ 0 w 732780"/>
              <a:gd name="connsiteY6" fmla="*/ 200978 h 382270"/>
              <a:gd name="connsiteX7" fmla="*/ 9525 w 732780"/>
              <a:gd name="connsiteY7" fmla="*/ 193993 h 38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780" h="382270">
                <a:moveTo>
                  <a:pt x="9525" y="193993"/>
                </a:moveTo>
                <a:lnTo>
                  <a:pt x="541645" y="95568"/>
                </a:lnTo>
                <a:lnTo>
                  <a:pt x="541645" y="0"/>
                </a:lnTo>
                <a:lnTo>
                  <a:pt x="732780" y="191135"/>
                </a:lnTo>
                <a:lnTo>
                  <a:pt x="541645" y="382270"/>
                </a:lnTo>
                <a:lnTo>
                  <a:pt x="541645" y="286703"/>
                </a:lnTo>
                <a:lnTo>
                  <a:pt x="0" y="200978"/>
                </a:lnTo>
                <a:lnTo>
                  <a:pt x="9525" y="193993"/>
                </a:lnTo>
                <a:close/>
              </a:path>
            </a:pathLst>
          </a:custGeom>
          <a:gradFill flip="none" rotWithShape="1">
            <a:gsLst>
              <a:gs pos="0">
                <a:srgbClr val="0070C0"/>
              </a:gs>
              <a:gs pos="63000">
                <a:srgbClr val="2C7BB6"/>
              </a:gs>
              <a:gs pos="100000">
                <a:schemeClr val="tx2">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5" name="Rounded Rectangle 64"/>
          <p:cNvSpPr/>
          <p:nvPr/>
        </p:nvSpPr>
        <p:spPr>
          <a:xfrm>
            <a:off x="323528" y="116632"/>
            <a:ext cx="1944216" cy="1780856"/>
          </a:xfrm>
          <a:prstGeom prst="roundRect">
            <a:avLst>
              <a:gd name="adj" fmla="val 1018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B050"/>
                </a:solidFill>
              </a:rPr>
              <a:t>Achievements</a:t>
            </a:r>
          </a:p>
          <a:p>
            <a:pPr algn="ctr"/>
            <a:endParaRPr lang="en-US" sz="1400" b="1" dirty="0" smtClean="0">
              <a:solidFill>
                <a:srgbClr val="00B050"/>
              </a:solidFill>
            </a:endParaRPr>
          </a:p>
          <a:p>
            <a:pPr marL="92075" indent="-92075">
              <a:buFont typeface="Arial" panose="020B0604020202020204" pitchFamily="34" charset="0"/>
              <a:buChar char="•"/>
            </a:pPr>
            <a:r>
              <a:rPr lang="en-US" sz="1200" dirty="0">
                <a:solidFill>
                  <a:srgbClr val="00B050"/>
                </a:solidFill>
              </a:rPr>
              <a:t>New tool </a:t>
            </a:r>
            <a:r>
              <a:rPr lang="en-US" sz="1200" dirty="0" smtClean="0">
                <a:solidFill>
                  <a:srgbClr val="00B050"/>
                </a:solidFill>
              </a:rPr>
              <a:t>developed.</a:t>
            </a:r>
            <a:endParaRPr lang="en-US" sz="1200" dirty="0">
              <a:solidFill>
                <a:srgbClr val="00B050"/>
              </a:solidFill>
            </a:endParaRPr>
          </a:p>
          <a:p>
            <a:pPr marL="92075" indent="-92075">
              <a:buFont typeface="Arial" panose="020B0604020202020204" pitchFamily="34" charset="0"/>
              <a:buChar char="•"/>
            </a:pPr>
            <a:r>
              <a:rPr lang="en-US" sz="1200" dirty="0" smtClean="0">
                <a:solidFill>
                  <a:srgbClr val="00B050"/>
                </a:solidFill>
              </a:rPr>
              <a:t>Code written:2.5 </a:t>
            </a:r>
            <a:r>
              <a:rPr lang="en-US" sz="1200" dirty="0" err="1" smtClean="0">
                <a:solidFill>
                  <a:srgbClr val="00B050"/>
                </a:solidFill>
              </a:rPr>
              <a:t>KLoC</a:t>
            </a:r>
            <a:endParaRPr lang="en-US" sz="1200" dirty="0" smtClean="0">
              <a:solidFill>
                <a:srgbClr val="00B050"/>
              </a:solidFill>
            </a:endParaRPr>
          </a:p>
          <a:p>
            <a:pPr marL="92075" indent="-92075">
              <a:buFont typeface="Arial" panose="020B0604020202020204" pitchFamily="34" charset="0"/>
              <a:buChar char="•"/>
            </a:pPr>
            <a:r>
              <a:rPr lang="en-US" sz="1200" dirty="0" smtClean="0">
                <a:solidFill>
                  <a:srgbClr val="00B050"/>
                </a:solidFill>
              </a:rPr>
              <a:t>Code analyzed: 100 </a:t>
            </a:r>
            <a:r>
              <a:rPr lang="en-US" sz="1200" dirty="0" err="1" smtClean="0">
                <a:solidFill>
                  <a:srgbClr val="00B050"/>
                </a:solidFill>
              </a:rPr>
              <a:t>KLoC</a:t>
            </a:r>
            <a:endParaRPr lang="en-US" sz="1200" dirty="0" smtClean="0">
              <a:solidFill>
                <a:srgbClr val="00B050"/>
              </a:solidFill>
            </a:endParaRPr>
          </a:p>
          <a:p>
            <a:pPr marL="92075" indent="-92075">
              <a:buFont typeface="Arial" panose="020B0604020202020204" pitchFamily="34" charset="0"/>
              <a:buChar char="•"/>
            </a:pPr>
            <a:r>
              <a:rPr lang="en-US" sz="1200" dirty="0" smtClean="0">
                <a:solidFill>
                  <a:srgbClr val="00B050"/>
                </a:solidFill>
              </a:rPr>
              <a:t>Apps analyzed: 25</a:t>
            </a:r>
          </a:p>
        </p:txBody>
      </p:sp>
      <p:graphicFrame>
        <p:nvGraphicFramePr>
          <p:cNvPr id="67" name="Table 66"/>
          <p:cNvGraphicFramePr>
            <a:graphicFrameLocks noGrp="1"/>
          </p:cNvGraphicFramePr>
          <p:nvPr>
            <p:extLst>
              <p:ext uri="{D42A27DB-BD31-4B8C-83A1-F6EECF244321}">
                <p14:modId xmlns:p14="http://schemas.microsoft.com/office/powerpoint/2010/main" val="2403785657"/>
              </p:ext>
            </p:extLst>
          </p:nvPr>
        </p:nvGraphicFramePr>
        <p:xfrm>
          <a:off x="420216" y="6021288"/>
          <a:ext cx="8184231" cy="202312"/>
        </p:xfrm>
        <a:graphic>
          <a:graphicData uri="http://schemas.openxmlformats.org/drawingml/2006/table">
            <a:tbl>
              <a:tblPr firstRow="1" bandRow="1">
                <a:tableStyleId>{2D5ABB26-0587-4C30-8999-92F81FD0307C}</a:tableStyleId>
              </a:tblPr>
              <a:tblGrid>
                <a:gridCol w="909359"/>
                <a:gridCol w="909359"/>
                <a:gridCol w="909359"/>
                <a:gridCol w="909359"/>
                <a:gridCol w="909359"/>
                <a:gridCol w="909359"/>
                <a:gridCol w="909359"/>
                <a:gridCol w="909359"/>
                <a:gridCol w="909359"/>
              </a:tblGrid>
              <a:tr h="202312">
                <a:tc>
                  <a:txBody>
                    <a:bodyPr/>
                    <a:lstStyle/>
                    <a:p>
                      <a:pPr algn="ctr"/>
                      <a:r>
                        <a:rPr lang="en-US" sz="1200" dirty="0" smtClean="0"/>
                        <a:t>Aug</a:t>
                      </a:r>
                      <a:endParaRPr lang="en-SG" sz="1200" b="0" dirty="0"/>
                    </a:p>
                  </a:txBody>
                  <a:tcPr marL="0" marR="0" marT="0" marB="0">
                    <a:solidFill>
                      <a:schemeClr val="bg1"/>
                    </a:solidFill>
                  </a:tcPr>
                </a:tc>
                <a:tc>
                  <a:txBody>
                    <a:bodyPr/>
                    <a:lstStyle/>
                    <a:p>
                      <a:pPr algn="ctr"/>
                      <a:r>
                        <a:rPr lang="en-US" sz="1200" dirty="0" smtClean="0"/>
                        <a:t>Sep</a:t>
                      </a:r>
                      <a:endParaRPr lang="en-SG" sz="1200" b="0" dirty="0"/>
                    </a:p>
                  </a:txBody>
                  <a:tcPr marL="0" marR="0" marT="0" marB="0">
                    <a:solidFill>
                      <a:schemeClr val="bg1"/>
                    </a:solidFill>
                  </a:tcPr>
                </a:tc>
                <a:tc>
                  <a:txBody>
                    <a:bodyPr/>
                    <a:lstStyle/>
                    <a:p>
                      <a:pPr algn="ctr"/>
                      <a:r>
                        <a:rPr lang="en-US" sz="1200" dirty="0" smtClean="0"/>
                        <a:t>Oct</a:t>
                      </a:r>
                      <a:endParaRPr lang="en-SG" sz="1200" b="0" dirty="0"/>
                    </a:p>
                  </a:txBody>
                  <a:tcPr marL="0" marR="0" marT="0" marB="0">
                    <a:solidFill>
                      <a:schemeClr val="bg1"/>
                    </a:solidFill>
                  </a:tcPr>
                </a:tc>
                <a:tc>
                  <a:txBody>
                    <a:bodyPr/>
                    <a:lstStyle/>
                    <a:p>
                      <a:pPr algn="ctr"/>
                      <a:r>
                        <a:rPr lang="en-US" sz="1200" dirty="0" smtClean="0"/>
                        <a:t>Nov</a:t>
                      </a:r>
                      <a:endParaRPr lang="en-SG" sz="1200" b="0" dirty="0"/>
                    </a:p>
                  </a:txBody>
                  <a:tcPr marL="0" marR="0" marT="0" marB="0">
                    <a:solidFill>
                      <a:schemeClr val="bg1"/>
                    </a:solidFill>
                  </a:tcPr>
                </a:tc>
                <a:tc>
                  <a:txBody>
                    <a:bodyPr/>
                    <a:lstStyle/>
                    <a:p>
                      <a:pPr algn="ctr"/>
                      <a:r>
                        <a:rPr lang="en-US" sz="1200" dirty="0" smtClean="0"/>
                        <a:t>Dec</a:t>
                      </a:r>
                      <a:endParaRPr lang="en-SG" sz="1200" b="0" dirty="0"/>
                    </a:p>
                  </a:txBody>
                  <a:tcPr marL="0" marR="0" marT="0" marB="0">
                    <a:solidFill>
                      <a:schemeClr val="bg1"/>
                    </a:solidFill>
                  </a:tcPr>
                </a:tc>
                <a:tc>
                  <a:txBody>
                    <a:bodyPr/>
                    <a:lstStyle/>
                    <a:p>
                      <a:pPr algn="ctr"/>
                      <a:r>
                        <a:rPr lang="en-US" sz="1200" dirty="0" smtClean="0"/>
                        <a:t>Jan</a:t>
                      </a:r>
                      <a:endParaRPr lang="en-SG" sz="1200" b="0" dirty="0"/>
                    </a:p>
                  </a:txBody>
                  <a:tcPr marL="0" marR="0" marT="0" marB="0">
                    <a:solidFill>
                      <a:schemeClr val="bg1"/>
                    </a:solidFill>
                  </a:tcPr>
                </a:tc>
                <a:tc>
                  <a:txBody>
                    <a:bodyPr/>
                    <a:lstStyle/>
                    <a:p>
                      <a:pPr algn="ctr"/>
                      <a:r>
                        <a:rPr lang="en-US" sz="1200" dirty="0" smtClean="0"/>
                        <a:t>Feb</a:t>
                      </a:r>
                      <a:endParaRPr lang="en-SG" sz="1200" b="0" dirty="0"/>
                    </a:p>
                  </a:txBody>
                  <a:tcPr marL="0" marR="0" marT="0" marB="0">
                    <a:solidFill>
                      <a:schemeClr val="bg1"/>
                    </a:solidFill>
                  </a:tcPr>
                </a:tc>
                <a:tc>
                  <a:txBody>
                    <a:bodyPr/>
                    <a:lstStyle/>
                    <a:p>
                      <a:pPr algn="ctr"/>
                      <a:r>
                        <a:rPr lang="en-US" sz="1200" dirty="0" smtClean="0"/>
                        <a:t>Mar</a:t>
                      </a:r>
                      <a:endParaRPr lang="en-SG" sz="1200" b="0" dirty="0"/>
                    </a:p>
                  </a:txBody>
                  <a:tcPr marL="0" marR="0" marT="0" marB="0">
                    <a:solidFill>
                      <a:schemeClr val="bg1"/>
                    </a:solidFill>
                  </a:tcPr>
                </a:tc>
                <a:tc>
                  <a:txBody>
                    <a:bodyPr/>
                    <a:lstStyle/>
                    <a:p>
                      <a:pPr algn="ctr"/>
                      <a:r>
                        <a:rPr lang="en-US" sz="1200" dirty="0" smtClean="0"/>
                        <a:t>Apr</a:t>
                      </a:r>
                      <a:endParaRPr lang="en-SG" sz="1200" b="0" dirty="0"/>
                    </a:p>
                  </a:txBody>
                  <a:tcPr marL="0" marR="0" marT="0" marB="0">
                    <a:solidFill>
                      <a:schemeClr val="bg1"/>
                    </a:solidFill>
                  </a:tcPr>
                </a:tc>
              </a:tr>
            </a:tbl>
          </a:graphicData>
        </a:graphic>
      </p:graphicFrame>
      <p:sp>
        <p:nvSpPr>
          <p:cNvPr id="68" name="Freeform 67"/>
          <p:cNvSpPr/>
          <p:nvPr/>
        </p:nvSpPr>
        <p:spPr>
          <a:xfrm>
            <a:off x="895927" y="6271491"/>
            <a:ext cx="295564" cy="138545"/>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9" name="TextBox 68"/>
          <p:cNvSpPr txBox="1"/>
          <p:nvPr/>
        </p:nvSpPr>
        <p:spPr>
          <a:xfrm>
            <a:off x="1154547" y="6311117"/>
            <a:ext cx="1257213" cy="276999"/>
          </a:xfrm>
          <a:prstGeom prst="rect">
            <a:avLst/>
          </a:prstGeom>
          <a:noFill/>
        </p:spPr>
        <p:txBody>
          <a:bodyPr wrap="square" rtlCol="0">
            <a:spAutoFit/>
          </a:bodyPr>
          <a:lstStyle/>
          <a:p>
            <a:r>
              <a:rPr lang="en-US" sz="1200" dirty="0" smtClean="0">
                <a:solidFill>
                  <a:prstClr val="white">
                    <a:lumMod val="50000"/>
                  </a:prstClr>
                </a:solidFill>
              </a:rPr>
              <a:t>Literature survey</a:t>
            </a:r>
            <a:endParaRPr lang="en-SG" sz="1200" dirty="0">
              <a:solidFill>
                <a:prstClr val="white">
                  <a:lumMod val="50000"/>
                </a:prstClr>
              </a:solidFill>
            </a:endParaRPr>
          </a:p>
        </p:txBody>
      </p:sp>
      <p:sp>
        <p:nvSpPr>
          <p:cNvPr id="70" name="Freeform 69"/>
          <p:cNvSpPr/>
          <p:nvPr/>
        </p:nvSpPr>
        <p:spPr>
          <a:xfrm>
            <a:off x="614944" y="6271490"/>
            <a:ext cx="295564" cy="397870"/>
          </a:xfrm>
          <a:custGeom>
            <a:avLst/>
            <a:gdLst>
              <a:gd name="connsiteX0" fmla="*/ 0 w 295564"/>
              <a:gd name="connsiteY0" fmla="*/ 0 h 138545"/>
              <a:gd name="connsiteX1" fmla="*/ 73891 w 295564"/>
              <a:gd name="connsiteY1" fmla="*/ 138545 h 138545"/>
              <a:gd name="connsiteX2" fmla="*/ 295564 w 295564"/>
              <a:gd name="connsiteY2" fmla="*/ 138545 h 138545"/>
            </a:gdLst>
            <a:ahLst/>
            <a:cxnLst>
              <a:cxn ang="0">
                <a:pos x="connsiteX0" y="connsiteY0"/>
              </a:cxn>
              <a:cxn ang="0">
                <a:pos x="connsiteX1" y="connsiteY1"/>
              </a:cxn>
              <a:cxn ang="0">
                <a:pos x="connsiteX2" y="connsiteY2"/>
              </a:cxn>
            </a:cxnLst>
            <a:rect l="l" t="t" r="r" b="b"/>
            <a:pathLst>
              <a:path w="295564" h="138545">
                <a:moveTo>
                  <a:pt x="0" y="0"/>
                </a:moveTo>
                <a:lnTo>
                  <a:pt x="73891" y="138545"/>
                </a:lnTo>
                <a:lnTo>
                  <a:pt x="295564" y="138545"/>
                </a:lnTo>
              </a:path>
            </a:pathLst>
          </a:custGeom>
          <a:noFill/>
          <a:ln cap="rnd">
            <a:solidFill>
              <a:schemeClr val="bg1">
                <a:lumMod val="5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1" name="TextBox 70"/>
          <p:cNvSpPr txBox="1"/>
          <p:nvPr/>
        </p:nvSpPr>
        <p:spPr>
          <a:xfrm>
            <a:off x="957225" y="6530860"/>
            <a:ext cx="1257213" cy="276999"/>
          </a:xfrm>
          <a:prstGeom prst="rect">
            <a:avLst/>
          </a:prstGeom>
          <a:noFill/>
        </p:spPr>
        <p:txBody>
          <a:bodyPr wrap="square" rtlCol="0">
            <a:spAutoFit/>
          </a:bodyPr>
          <a:lstStyle/>
          <a:p>
            <a:r>
              <a:rPr lang="en-US" sz="1200" dirty="0" smtClean="0">
                <a:solidFill>
                  <a:prstClr val="white">
                    <a:lumMod val="50000"/>
                  </a:prstClr>
                </a:solidFill>
              </a:rPr>
              <a:t>Scope definition</a:t>
            </a:r>
            <a:endParaRPr lang="en-SG" sz="1200" dirty="0">
              <a:solidFill>
                <a:prstClr val="white">
                  <a:lumMod val="50000"/>
                </a:prstClr>
              </a:solidFill>
            </a:endParaRPr>
          </a:p>
        </p:txBody>
      </p:sp>
      <p:sp>
        <p:nvSpPr>
          <p:cNvPr id="29" name="TextBox 28"/>
          <p:cNvSpPr txBox="1"/>
          <p:nvPr/>
        </p:nvSpPr>
        <p:spPr>
          <a:xfrm>
            <a:off x="2915891" y="4566505"/>
            <a:ext cx="2858429" cy="400110"/>
          </a:xfrm>
          <a:prstGeom prst="rect">
            <a:avLst/>
          </a:prstGeom>
          <a:noFill/>
        </p:spPr>
        <p:txBody>
          <a:bodyPr wrap="square" rtlCol="0">
            <a:spAutoFit/>
          </a:bodyPr>
          <a:lstStyle/>
          <a:p>
            <a:r>
              <a:rPr lang="en-US" sz="2000" b="1" dirty="0" smtClean="0">
                <a:solidFill>
                  <a:srgbClr val="FF6600"/>
                </a:solidFill>
              </a:rPr>
              <a:t>Solution 2: </a:t>
            </a:r>
            <a:r>
              <a:rPr lang="en-US" sz="1400" b="1" dirty="0" smtClean="0">
                <a:solidFill>
                  <a:srgbClr val="FF6600"/>
                </a:solidFill>
              </a:rPr>
              <a:t>auto-removal</a:t>
            </a:r>
            <a:endParaRPr lang="en-SG" sz="1400" b="1" dirty="0">
              <a:solidFill>
                <a:srgbClr val="FF6600"/>
              </a:solidFill>
            </a:endParaRPr>
          </a:p>
        </p:txBody>
      </p:sp>
      <p:pic>
        <p:nvPicPr>
          <p:cNvPr id="24579" name="[Picture 2]"/>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4006"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3702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2681748" y="1448736"/>
            <a:ext cx="2691684" cy="895082"/>
          </a:xfrm>
          <a:custGeom>
            <a:avLst/>
            <a:gdLst>
              <a:gd name="connsiteX0" fmla="*/ 83712 w 2691684"/>
              <a:gd name="connsiteY0" fmla="*/ 0 h 895082"/>
              <a:gd name="connsiteX1" fmla="*/ 2691684 w 2691684"/>
              <a:gd name="connsiteY1" fmla="*/ 45076 h 895082"/>
              <a:gd name="connsiteX2" fmla="*/ 2685245 w 2691684"/>
              <a:gd name="connsiteY2" fmla="*/ 895082 h 895082"/>
              <a:gd name="connsiteX3" fmla="*/ 0 w 2691684"/>
              <a:gd name="connsiteY3" fmla="*/ 875763 h 895082"/>
              <a:gd name="connsiteX4" fmla="*/ 83712 w 2691684"/>
              <a:gd name="connsiteY4" fmla="*/ 0 h 89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1684" h="895082">
                <a:moveTo>
                  <a:pt x="83712" y="0"/>
                </a:moveTo>
                <a:lnTo>
                  <a:pt x="2691684" y="45076"/>
                </a:lnTo>
                <a:cubicBezTo>
                  <a:pt x="2689538" y="328411"/>
                  <a:pt x="2687391" y="611747"/>
                  <a:pt x="2685245" y="895082"/>
                </a:cubicBezTo>
                <a:lnTo>
                  <a:pt x="0" y="875763"/>
                </a:lnTo>
                <a:lnTo>
                  <a:pt x="83712" y="0"/>
                </a:lnTo>
                <a:close/>
              </a:path>
            </a:pathLst>
          </a:custGeom>
          <a:ln w="381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expressions of the soul" panose="02000603000000000000" charset="0"/>
                <a:ea typeface="expressions of the soul" panose="02000603000000000000" charset="0"/>
              </a:rPr>
              <a:t>Head</a:t>
            </a:r>
            <a:endParaRPr lang="en-US" sz="3600" dirty="0">
              <a:latin typeface="expressions of the soul" panose="02000603000000000000" charset="0"/>
              <a:ea typeface="expressions of the soul" panose="02000603000000000000" charset="0"/>
            </a:endParaRPr>
          </a:p>
        </p:txBody>
      </p:sp>
      <p:sp>
        <p:nvSpPr>
          <p:cNvPr id="3" name="Freeform 2"/>
          <p:cNvSpPr/>
          <p:nvPr/>
        </p:nvSpPr>
        <p:spPr>
          <a:xfrm>
            <a:off x="1930290" y="3568148"/>
            <a:ext cx="2511380" cy="792051"/>
          </a:xfrm>
          <a:custGeom>
            <a:avLst/>
            <a:gdLst>
              <a:gd name="connsiteX0" fmla="*/ 0 w 2511380"/>
              <a:gd name="connsiteY0" fmla="*/ 64395 h 792051"/>
              <a:gd name="connsiteX1" fmla="*/ 0 w 2511380"/>
              <a:gd name="connsiteY1" fmla="*/ 792051 h 792051"/>
              <a:gd name="connsiteX2" fmla="*/ 2504941 w 2511380"/>
              <a:gd name="connsiteY2" fmla="*/ 779172 h 792051"/>
              <a:gd name="connsiteX3" fmla="*/ 2511380 w 2511380"/>
              <a:gd name="connsiteY3" fmla="*/ 0 h 792051"/>
              <a:gd name="connsiteX4" fmla="*/ 0 w 2511380"/>
              <a:gd name="connsiteY4" fmla="*/ 64395 h 792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380" h="792051">
                <a:moveTo>
                  <a:pt x="0" y="64395"/>
                </a:moveTo>
                <a:lnTo>
                  <a:pt x="0" y="792051"/>
                </a:lnTo>
                <a:lnTo>
                  <a:pt x="2504941" y="779172"/>
                </a:lnTo>
                <a:cubicBezTo>
                  <a:pt x="2507087" y="519448"/>
                  <a:pt x="2509234" y="259724"/>
                  <a:pt x="2511380" y="0"/>
                </a:cubicBezTo>
                <a:lnTo>
                  <a:pt x="0" y="64395"/>
                </a:lnTo>
                <a:close/>
              </a:path>
            </a:pathLst>
          </a:custGeom>
          <a:ln w="381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expressions of the soul" panose="02000603000000000000" charset="0"/>
                <a:ea typeface="expressions of the soul" panose="02000603000000000000" charset="0"/>
              </a:rPr>
              <a:t>Deputy</a:t>
            </a:r>
            <a:endParaRPr lang="en-US" sz="3600" dirty="0">
              <a:latin typeface="expressions of the soul" panose="02000603000000000000" charset="0"/>
              <a:ea typeface="expressions of the soul" panose="02000603000000000000" charset="0"/>
            </a:endParaRPr>
          </a:p>
        </p:txBody>
      </p:sp>
      <p:sp>
        <p:nvSpPr>
          <p:cNvPr id="4" name="Freeform 3"/>
          <p:cNvSpPr/>
          <p:nvPr/>
        </p:nvSpPr>
        <p:spPr>
          <a:xfrm>
            <a:off x="5292096" y="3535951"/>
            <a:ext cx="1620216" cy="753414"/>
          </a:xfrm>
          <a:custGeom>
            <a:avLst/>
            <a:gdLst>
              <a:gd name="connsiteX0" fmla="*/ 38636 w 1171977"/>
              <a:gd name="connsiteY0" fmla="*/ 0 h 753414"/>
              <a:gd name="connsiteX1" fmla="*/ 0 w 1171977"/>
              <a:gd name="connsiteY1" fmla="*/ 753414 h 753414"/>
              <a:gd name="connsiteX2" fmla="*/ 1171977 w 1171977"/>
              <a:gd name="connsiteY2" fmla="*/ 695459 h 753414"/>
              <a:gd name="connsiteX3" fmla="*/ 1152659 w 1171977"/>
              <a:gd name="connsiteY3" fmla="*/ 25758 h 753414"/>
              <a:gd name="connsiteX4" fmla="*/ 38636 w 1171977"/>
              <a:gd name="connsiteY4" fmla="*/ 0 h 753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977" h="753414">
                <a:moveTo>
                  <a:pt x="38636" y="0"/>
                </a:moveTo>
                <a:lnTo>
                  <a:pt x="0" y="753414"/>
                </a:lnTo>
                <a:lnTo>
                  <a:pt x="1171977" y="695459"/>
                </a:lnTo>
                <a:lnTo>
                  <a:pt x="1152659" y="25758"/>
                </a:lnTo>
                <a:lnTo>
                  <a:pt x="38636" y="0"/>
                </a:lnTo>
                <a:close/>
              </a:path>
            </a:pathLst>
          </a:custGeom>
          <a:ln w="381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expressions of the soul" panose="02000603000000000000" charset="0"/>
                <a:ea typeface="expressions of the soul" panose="02000603000000000000" charset="0"/>
              </a:rPr>
              <a:t>Assistant</a:t>
            </a:r>
            <a:endParaRPr lang="en-US" sz="3600" dirty="0">
              <a:latin typeface="expressions of the soul" panose="02000603000000000000" charset="0"/>
              <a:ea typeface="expressions of the soul" panose="02000603000000000000" charset="0"/>
            </a:endParaRPr>
          </a:p>
        </p:txBody>
      </p:sp>
      <p:sp>
        <p:nvSpPr>
          <p:cNvPr id="5" name="Freeform 4"/>
          <p:cNvSpPr/>
          <p:nvPr/>
        </p:nvSpPr>
        <p:spPr>
          <a:xfrm>
            <a:off x="3044312" y="2338216"/>
            <a:ext cx="895082" cy="1242811"/>
          </a:xfrm>
          <a:custGeom>
            <a:avLst/>
            <a:gdLst>
              <a:gd name="connsiteX0" fmla="*/ 895082 w 895082"/>
              <a:gd name="connsiteY0" fmla="*/ 0 h 1242811"/>
              <a:gd name="connsiteX1" fmla="*/ 856445 w 895082"/>
              <a:gd name="connsiteY1" fmla="*/ 592428 h 1242811"/>
              <a:gd name="connsiteX2" fmla="*/ 0 w 895082"/>
              <a:gd name="connsiteY2" fmla="*/ 624625 h 1242811"/>
              <a:gd name="connsiteX3" fmla="*/ 12879 w 895082"/>
              <a:gd name="connsiteY3" fmla="*/ 1242811 h 1242811"/>
            </a:gdLst>
            <a:ahLst/>
            <a:cxnLst>
              <a:cxn ang="0">
                <a:pos x="connsiteX0" y="connsiteY0"/>
              </a:cxn>
              <a:cxn ang="0">
                <a:pos x="connsiteX1" y="connsiteY1"/>
              </a:cxn>
              <a:cxn ang="0">
                <a:pos x="connsiteX2" y="connsiteY2"/>
              </a:cxn>
              <a:cxn ang="0">
                <a:pos x="connsiteX3" y="connsiteY3"/>
              </a:cxn>
            </a:cxnLst>
            <a:rect l="l" t="t" r="r" b="b"/>
            <a:pathLst>
              <a:path w="895082" h="1242811">
                <a:moveTo>
                  <a:pt x="895082" y="0"/>
                </a:moveTo>
                <a:lnTo>
                  <a:pt x="856445" y="592428"/>
                </a:lnTo>
                <a:lnTo>
                  <a:pt x="0" y="624625"/>
                </a:lnTo>
                <a:lnTo>
                  <a:pt x="12879" y="1242811"/>
                </a:lnTo>
              </a:path>
            </a:pathLst>
          </a:custGeom>
          <a:noFill/>
          <a:ln w="381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expressions of the soul" panose="02000603000000000000" charset="0"/>
              <a:ea typeface="expressions of the soul" panose="02000603000000000000" charset="0"/>
            </a:endParaRPr>
          </a:p>
        </p:txBody>
      </p:sp>
      <p:sp>
        <p:nvSpPr>
          <p:cNvPr id="6" name="Freeform 5"/>
          <p:cNvSpPr/>
          <p:nvPr/>
        </p:nvSpPr>
        <p:spPr>
          <a:xfrm>
            <a:off x="3900757" y="2924205"/>
            <a:ext cx="2215167" cy="611746"/>
          </a:xfrm>
          <a:custGeom>
            <a:avLst/>
            <a:gdLst>
              <a:gd name="connsiteX0" fmla="*/ 0 w 2215167"/>
              <a:gd name="connsiteY0" fmla="*/ 0 h 611746"/>
              <a:gd name="connsiteX1" fmla="*/ 2189409 w 2215167"/>
              <a:gd name="connsiteY1" fmla="*/ 32197 h 611746"/>
              <a:gd name="connsiteX2" fmla="*/ 2215167 w 2215167"/>
              <a:gd name="connsiteY2" fmla="*/ 611746 h 611746"/>
            </a:gdLst>
            <a:ahLst/>
            <a:cxnLst>
              <a:cxn ang="0">
                <a:pos x="connsiteX0" y="connsiteY0"/>
              </a:cxn>
              <a:cxn ang="0">
                <a:pos x="connsiteX1" y="connsiteY1"/>
              </a:cxn>
              <a:cxn ang="0">
                <a:pos x="connsiteX2" y="connsiteY2"/>
              </a:cxn>
            </a:cxnLst>
            <a:rect l="l" t="t" r="r" b="b"/>
            <a:pathLst>
              <a:path w="2215167" h="611746">
                <a:moveTo>
                  <a:pt x="0" y="0"/>
                </a:moveTo>
                <a:lnTo>
                  <a:pt x="2189409" y="32197"/>
                </a:lnTo>
                <a:lnTo>
                  <a:pt x="2215167" y="611746"/>
                </a:lnTo>
              </a:path>
            </a:pathLst>
          </a:custGeom>
          <a:noFill/>
          <a:ln w="381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expressions of the soul" panose="02000603000000000000" charset="0"/>
              <a:ea typeface="expressions of the soul" panose="02000603000000000000" charset="0"/>
            </a:endParaRPr>
          </a:p>
        </p:txBody>
      </p:sp>
      <p:grpSp>
        <p:nvGrpSpPr>
          <p:cNvPr id="9" name="[Group 3]"/>
          <p:cNvGrpSpPr/>
          <p:nvPr/>
        </p:nvGrpSpPr>
        <p:grpSpPr>
          <a:xfrm>
            <a:off x="4416957" y="4952607"/>
            <a:ext cx="4361019" cy="1382514"/>
            <a:chOff x="3159508" y="4884937"/>
            <a:chExt cx="4361019" cy="1382514"/>
          </a:xfrm>
          <a:effectLst>
            <a:outerShdw blurRad="50800" dist="38100" algn="l" rotWithShape="0">
              <a:prstClr val="black">
                <a:alpha val="40000"/>
              </a:prstClr>
            </a:outerShdw>
          </a:effectLst>
        </p:grpSpPr>
        <p:sp>
          <p:nvSpPr>
            <p:cNvPr id="10" name="Freeform 9"/>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“Organic” shapes can spice up the look.</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2" name="Rectangle 11"/>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12829187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57800" y="1219200"/>
            <a:ext cx="1981200" cy="30480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solidFill>
                <a:prstClr val="white"/>
              </a:solidFill>
            </a:endParaRPr>
          </a:p>
        </p:txBody>
      </p:sp>
      <p:sp>
        <p:nvSpPr>
          <p:cNvPr id="3" name="Rectangle 2"/>
          <p:cNvSpPr/>
          <p:nvPr/>
        </p:nvSpPr>
        <p:spPr>
          <a:xfrm flipH="1">
            <a:off x="1905000" y="4300422"/>
            <a:ext cx="1497445" cy="526042"/>
          </a:xfrm>
          <a:custGeom>
            <a:avLst/>
            <a:gdLst/>
            <a:ahLst/>
            <a:cxnLst/>
            <a:rect l="l" t="t" r="r" b="b"/>
            <a:pathLst>
              <a:path w="2209800" h="776287">
                <a:moveTo>
                  <a:pt x="1905000" y="152400"/>
                </a:moveTo>
                <a:cubicBezTo>
                  <a:pt x="1820832" y="152400"/>
                  <a:pt x="1752600" y="254748"/>
                  <a:pt x="1752600" y="381000"/>
                </a:cubicBezTo>
                <a:cubicBezTo>
                  <a:pt x="1752600" y="507252"/>
                  <a:pt x="1820832" y="609600"/>
                  <a:pt x="1905000" y="609600"/>
                </a:cubicBezTo>
                <a:cubicBezTo>
                  <a:pt x="1989168" y="609600"/>
                  <a:pt x="2057400" y="507252"/>
                  <a:pt x="2057400" y="381000"/>
                </a:cubicBezTo>
                <a:cubicBezTo>
                  <a:pt x="2057400" y="254748"/>
                  <a:pt x="1989168" y="152400"/>
                  <a:pt x="1905000" y="152400"/>
                </a:cubicBezTo>
                <a:close/>
                <a:moveTo>
                  <a:pt x="1905000" y="0"/>
                </a:moveTo>
                <a:cubicBezTo>
                  <a:pt x="2073336" y="0"/>
                  <a:pt x="2209800" y="170580"/>
                  <a:pt x="2209800" y="381000"/>
                </a:cubicBezTo>
                <a:cubicBezTo>
                  <a:pt x="2209800" y="591420"/>
                  <a:pt x="2073336" y="762000"/>
                  <a:pt x="1905000" y="762000"/>
                </a:cubicBezTo>
                <a:cubicBezTo>
                  <a:pt x="1757543" y="762000"/>
                  <a:pt x="1634542" y="631110"/>
                  <a:pt x="1606346" y="457200"/>
                </a:cubicBezTo>
                <a:lnTo>
                  <a:pt x="323852" y="457200"/>
                </a:lnTo>
                <a:lnTo>
                  <a:pt x="323852" y="776287"/>
                </a:lnTo>
                <a:lnTo>
                  <a:pt x="247652" y="776287"/>
                </a:lnTo>
                <a:lnTo>
                  <a:pt x="247652" y="619125"/>
                </a:lnTo>
                <a:lnTo>
                  <a:pt x="190500" y="619125"/>
                </a:lnTo>
                <a:lnTo>
                  <a:pt x="190500" y="676275"/>
                </a:lnTo>
                <a:lnTo>
                  <a:pt x="76200" y="676275"/>
                </a:lnTo>
                <a:lnTo>
                  <a:pt x="76200" y="771525"/>
                </a:lnTo>
                <a:lnTo>
                  <a:pt x="0" y="771525"/>
                </a:lnTo>
                <a:lnTo>
                  <a:pt x="0" y="457200"/>
                </a:lnTo>
                <a:lnTo>
                  <a:pt x="0" y="390525"/>
                </a:lnTo>
                <a:lnTo>
                  <a:pt x="0" y="304800"/>
                </a:lnTo>
                <a:lnTo>
                  <a:pt x="1606346" y="304800"/>
                </a:lnTo>
                <a:cubicBezTo>
                  <a:pt x="1634542" y="130890"/>
                  <a:pt x="1757543" y="0"/>
                  <a:pt x="1905000" y="0"/>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solidFill>
                <a:prstClr val="white"/>
              </a:solidFill>
            </a:endParaRPr>
          </a:p>
        </p:txBody>
      </p:sp>
      <p:sp>
        <p:nvSpPr>
          <p:cNvPr id="4" name="Up Arrow 5"/>
          <p:cNvSpPr/>
          <p:nvPr/>
        </p:nvSpPr>
        <p:spPr>
          <a:xfrm rot="4468057">
            <a:off x="3354558" y="1688840"/>
            <a:ext cx="1457994" cy="2959478"/>
          </a:xfrm>
          <a:custGeom>
            <a:avLst/>
            <a:gdLst>
              <a:gd name="connsiteX0" fmla="*/ 0 w 788769"/>
              <a:gd name="connsiteY0" fmla="*/ 394385 h 2286000"/>
              <a:gd name="connsiteX1" fmla="*/ 394385 w 788769"/>
              <a:gd name="connsiteY1" fmla="*/ 0 h 2286000"/>
              <a:gd name="connsiteX2" fmla="*/ 788769 w 788769"/>
              <a:gd name="connsiteY2" fmla="*/ 394385 h 2286000"/>
              <a:gd name="connsiteX3" fmla="*/ 591577 w 788769"/>
              <a:gd name="connsiteY3" fmla="*/ 394385 h 2286000"/>
              <a:gd name="connsiteX4" fmla="*/ 591577 w 788769"/>
              <a:gd name="connsiteY4" fmla="*/ 2286000 h 2286000"/>
              <a:gd name="connsiteX5" fmla="*/ 197192 w 788769"/>
              <a:gd name="connsiteY5" fmla="*/ 2286000 h 2286000"/>
              <a:gd name="connsiteX6" fmla="*/ 197192 w 788769"/>
              <a:gd name="connsiteY6" fmla="*/ 394385 h 2286000"/>
              <a:gd name="connsiteX7" fmla="*/ 0 w 788769"/>
              <a:gd name="connsiteY7" fmla="*/ 394385 h 2286000"/>
              <a:gd name="connsiteX0" fmla="*/ 0 w 788769"/>
              <a:gd name="connsiteY0" fmla="*/ 394385 h 3291190"/>
              <a:gd name="connsiteX1" fmla="*/ 394385 w 788769"/>
              <a:gd name="connsiteY1" fmla="*/ 0 h 3291190"/>
              <a:gd name="connsiteX2" fmla="*/ 788769 w 788769"/>
              <a:gd name="connsiteY2" fmla="*/ 394385 h 3291190"/>
              <a:gd name="connsiteX3" fmla="*/ 591577 w 788769"/>
              <a:gd name="connsiteY3" fmla="*/ 394385 h 3291190"/>
              <a:gd name="connsiteX4" fmla="*/ 591577 w 788769"/>
              <a:gd name="connsiteY4" fmla="*/ 2286000 h 3291190"/>
              <a:gd name="connsiteX5" fmla="*/ 362764 w 788769"/>
              <a:gd name="connsiteY5" fmla="*/ 3291190 h 3291190"/>
              <a:gd name="connsiteX6" fmla="*/ 197192 w 788769"/>
              <a:gd name="connsiteY6" fmla="*/ 394385 h 3291190"/>
              <a:gd name="connsiteX7" fmla="*/ 0 w 788769"/>
              <a:gd name="connsiteY7" fmla="*/ 394385 h 3291190"/>
              <a:gd name="connsiteX0" fmla="*/ 0 w 788769"/>
              <a:gd name="connsiteY0" fmla="*/ 394385 h 3317947"/>
              <a:gd name="connsiteX1" fmla="*/ 394385 w 788769"/>
              <a:gd name="connsiteY1" fmla="*/ 0 h 3317947"/>
              <a:gd name="connsiteX2" fmla="*/ 788769 w 788769"/>
              <a:gd name="connsiteY2" fmla="*/ 394385 h 3317947"/>
              <a:gd name="connsiteX3" fmla="*/ 591577 w 788769"/>
              <a:gd name="connsiteY3" fmla="*/ 394385 h 3317947"/>
              <a:gd name="connsiteX4" fmla="*/ 360761 w 788769"/>
              <a:gd name="connsiteY4" fmla="*/ 3317947 h 3317947"/>
              <a:gd name="connsiteX5" fmla="*/ 362764 w 788769"/>
              <a:gd name="connsiteY5" fmla="*/ 3291190 h 3317947"/>
              <a:gd name="connsiteX6" fmla="*/ 197192 w 788769"/>
              <a:gd name="connsiteY6" fmla="*/ 394385 h 3317947"/>
              <a:gd name="connsiteX7" fmla="*/ 0 w 788769"/>
              <a:gd name="connsiteY7" fmla="*/ 394385 h 3317947"/>
              <a:gd name="connsiteX0" fmla="*/ 0 w 788769"/>
              <a:gd name="connsiteY0" fmla="*/ 394385 h 3317947"/>
              <a:gd name="connsiteX1" fmla="*/ 394385 w 788769"/>
              <a:gd name="connsiteY1" fmla="*/ 0 h 3317947"/>
              <a:gd name="connsiteX2" fmla="*/ 788769 w 788769"/>
              <a:gd name="connsiteY2" fmla="*/ 394385 h 3317947"/>
              <a:gd name="connsiteX3" fmla="*/ 591577 w 788769"/>
              <a:gd name="connsiteY3" fmla="*/ 394385 h 3317947"/>
              <a:gd name="connsiteX4" fmla="*/ 360761 w 788769"/>
              <a:gd name="connsiteY4" fmla="*/ 3317947 h 3317947"/>
              <a:gd name="connsiteX5" fmla="*/ 362764 w 788769"/>
              <a:gd name="connsiteY5" fmla="*/ 3291190 h 3317947"/>
              <a:gd name="connsiteX6" fmla="*/ 235546 w 788769"/>
              <a:gd name="connsiteY6" fmla="*/ 1394430 h 3317947"/>
              <a:gd name="connsiteX7" fmla="*/ 197192 w 788769"/>
              <a:gd name="connsiteY7" fmla="*/ 394385 h 3317947"/>
              <a:gd name="connsiteX8" fmla="*/ 0 w 788769"/>
              <a:gd name="connsiteY8" fmla="*/ 394385 h 3317947"/>
              <a:gd name="connsiteX0" fmla="*/ 0 w 799294"/>
              <a:gd name="connsiteY0" fmla="*/ 394385 h 3317947"/>
              <a:gd name="connsiteX1" fmla="*/ 394385 w 799294"/>
              <a:gd name="connsiteY1" fmla="*/ 0 h 3317947"/>
              <a:gd name="connsiteX2" fmla="*/ 788769 w 799294"/>
              <a:gd name="connsiteY2" fmla="*/ 394385 h 3317947"/>
              <a:gd name="connsiteX3" fmla="*/ 591577 w 799294"/>
              <a:gd name="connsiteY3" fmla="*/ 394385 h 3317947"/>
              <a:gd name="connsiteX4" fmla="*/ 360761 w 799294"/>
              <a:gd name="connsiteY4" fmla="*/ 3317947 h 3317947"/>
              <a:gd name="connsiteX5" fmla="*/ 799294 w 799294"/>
              <a:gd name="connsiteY5" fmla="*/ 3297883 h 3317947"/>
              <a:gd name="connsiteX6" fmla="*/ 235546 w 799294"/>
              <a:gd name="connsiteY6" fmla="*/ 1394430 h 3317947"/>
              <a:gd name="connsiteX7" fmla="*/ 197192 w 799294"/>
              <a:gd name="connsiteY7" fmla="*/ 394385 h 3317947"/>
              <a:gd name="connsiteX8" fmla="*/ 0 w 799294"/>
              <a:gd name="connsiteY8" fmla="*/ 394385 h 3317947"/>
              <a:gd name="connsiteX0" fmla="*/ 0 w 815688"/>
              <a:gd name="connsiteY0" fmla="*/ 394385 h 3322968"/>
              <a:gd name="connsiteX1" fmla="*/ 394385 w 815688"/>
              <a:gd name="connsiteY1" fmla="*/ 0 h 3322968"/>
              <a:gd name="connsiteX2" fmla="*/ 788769 w 815688"/>
              <a:gd name="connsiteY2" fmla="*/ 394385 h 3322968"/>
              <a:gd name="connsiteX3" fmla="*/ 591577 w 815688"/>
              <a:gd name="connsiteY3" fmla="*/ 394385 h 3322968"/>
              <a:gd name="connsiteX4" fmla="*/ 815688 w 815688"/>
              <a:gd name="connsiteY4" fmla="*/ 3322968 h 3322968"/>
              <a:gd name="connsiteX5" fmla="*/ 799294 w 815688"/>
              <a:gd name="connsiteY5" fmla="*/ 3297883 h 3322968"/>
              <a:gd name="connsiteX6" fmla="*/ 235546 w 815688"/>
              <a:gd name="connsiteY6" fmla="*/ 1394430 h 3322968"/>
              <a:gd name="connsiteX7" fmla="*/ 197192 w 815688"/>
              <a:gd name="connsiteY7" fmla="*/ 394385 h 3322968"/>
              <a:gd name="connsiteX8" fmla="*/ 0 w 815688"/>
              <a:gd name="connsiteY8" fmla="*/ 394385 h 3322968"/>
              <a:gd name="connsiteX0" fmla="*/ 0 w 815688"/>
              <a:gd name="connsiteY0" fmla="*/ 394385 h 3322968"/>
              <a:gd name="connsiteX1" fmla="*/ 394385 w 815688"/>
              <a:gd name="connsiteY1" fmla="*/ 0 h 3322968"/>
              <a:gd name="connsiteX2" fmla="*/ 788769 w 815688"/>
              <a:gd name="connsiteY2" fmla="*/ 394385 h 3322968"/>
              <a:gd name="connsiteX3" fmla="*/ 591577 w 815688"/>
              <a:gd name="connsiteY3" fmla="*/ 394385 h 3322968"/>
              <a:gd name="connsiteX4" fmla="*/ 652006 w 815688"/>
              <a:gd name="connsiteY4" fmla="*/ 1282373 h 3322968"/>
              <a:gd name="connsiteX5" fmla="*/ 815688 w 815688"/>
              <a:gd name="connsiteY5" fmla="*/ 3322968 h 3322968"/>
              <a:gd name="connsiteX6" fmla="*/ 799294 w 815688"/>
              <a:gd name="connsiteY6" fmla="*/ 3297883 h 3322968"/>
              <a:gd name="connsiteX7" fmla="*/ 235546 w 815688"/>
              <a:gd name="connsiteY7" fmla="*/ 1394430 h 3322968"/>
              <a:gd name="connsiteX8" fmla="*/ 197192 w 815688"/>
              <a:gd name="connsiteY8" fmla="*/ 394385 h 3322968"/>
              <a:gd name="connsiteX9" fmla="*/ 0 w 815688"/>
              <a:gd name="connsiteY9" fmla="*/ 394385 h 3322968"/>
              <a:gd name="connsiteX0" fmla="*/ 0 w 815688"/>
              <a:gd name="connsiteY0" fmla="*/ 394385 h 3322968"/>
              <a:gd name="connsiteX1" fmla="*/ 394385 w 815688"/>
              <a:gd name="connsiteY1" fmla="*/ 0 h 3322968"/>
              <a:gd name="connsiteX2" fmla="*/ 788769 w 815688"/>
              <a:gd name="connsiteY2" fmla="*/ 394385 h 3322968"/>
              <a:gd name="connsiteX3" fmla="*/ 591577 w 815688"/>
              <a:gd name="connsiteY3" fmla="*/ 394385 h 3322968"/>
              <a:gd name="connsiteX4" fmla="*/ 652006 w 815688"/>
              <a:gd name="connsiteY4" fmla="*/ 1282373 h 3322968"/>
              <a:gd name="connsiteX5" fmla="*/ 815688 w 815688"/>
              <a:gd name="connsiteY5" fmla="*/ 3322968 h 3322968"/>
              <a:gd name="connsiteX6" fmla="*/ 799294 w 815688"/>
              <a:gd name="connsiteY6" fmla="*/ 3297883 h 3322968"/>
              <a:gd name="connsiteX7" fmla="*/ 235546 w 815688"/>
              <a:gd name="connsiteY7" fmla="*/ 1394430 h 3322968"/>
              <a:gd name="connsiteX8" fmla="*/ 197192 w 815688"/>
              <a:gd name="connsiteY8" fmla="*/ 394385 h 3322968"/>
              <a:gd name="connsiteX9" fmla="*/ 0 w 815688"/>
              <a:gd name="connsiteY9" fmla="*/ 394385 h 3322968"/>
              <a:gd name="connsiteX0" fmla="*/ 0 w 815688"/>
              <a:gd name="connsiteY0" fmla="*/ 394385 h 3322968"/>
              <a:gd name="connsiteX1" fmla="*/ 394385 w 815688"/>
              <a:gd name="connsiteY1" fmla="*/ 0 h 3322968"/>
              <a:gd name="connsiteX2" fmla="*/ 788769 w 815688"/>
              <a:gd name="connsiteY2" fmla="*/ 394385 h 3322968"/>
              <a:gd name="connsiteX3" fmla="*/ 591577 w 815688"/>
              <a:gd name="connsiteY3" fmla="*/ 394385 h 3322968"/>
              <a:gd name="connsiteX4" fmla="*/ 524893 w 815688"/>
              <a:gd name="connsiteY4" fmla="*/ 1312478 h 3322968"/>
              <a:gd name="connsiteX5" fmla="*/ 815688 w 815688"/>
              <a:gd name="connsiteY5" fmla="*/ 3322968 h 3322968"/>
              <a:gd name="connsiteX6" fmla="*/ 799294 w 815688"/>
              <a:gd name="connsiteY6" fmla="*/ 3297883 h 3322968"/>
              <a:gd name="connsiteX7" fmla="*/ 235546 w 815688"/>
              <a:gd name="connsiteY7" fmla="*/ 1394430 h 3322968"/>
              <a:gd name="connsiteX8" fmla="*/ 197192 w 815688"/>
              <a:gd name="connsiteY8" fmla="*/ 394385 h 3322968"/>
              <a:gd name="connsiteX9" fmla="*/ 0 w 815688"/>
              <a:gd name="connsiteY9" fmla="*/ 394385 h 3322968"/>
              <a:gd name="connsiteX0" fmla="*/ 0 w 815688"/>
              <a:gd name="connsiteY0" fmla="*/ 394385 h 3322968"/>
              <a:gd name="connsiteX1" fmla="*/ 394385 w 815688"/>
              <a:gd name="connsiteY1" fmla="*/ 0 h 3322968"/>
              <a:gd name="connsiteX2" fmla="*/ 788769 w 815688"/>
              <a:gd name="connsiteY2" fmla="*/ 394385 h 3322968"/>
              <a:gd name="connsiteX3" fmla="*/ 591577 w 815688"/>
              <a:gd name="connsiteY3" fmla="*/ 394385 h 3322968"/>
              <a:gd name="connsiteX4" fmla="*/ 524893 w 815688"/>
              <a:gd name="connsiteY4" fmla="*/ 1312478 h 3322968"/>
              <a:gd name="connsiteX5" fmla="*/ 815688 w 815688"/>
              <a:gd name="connsiteY5" fmla="*/ 3322968 h 3322968"/>
              <a:gd name="connsiteX6" fmla="*/ 799294 w 815688"/>
              <a:gd name="connsiteY6" fmla="*/ 3297883 h 3322968"/>
              <a:gd name="connsiteX7" fmla="*/ 235546 w 815688"/>
              <a:gd name="connsiteY7" fmla="*/ 1394430 h 3322968"/>
              <a:gd name="connsiteX8" fmla="*/ 197192 w 815688"/>
              <a:gd name="connsiteY8" fmla="*/ 394385 h 3322968"/>
              <a:gd name="connsiteX9" fmla="*/ 0 w 815688"/>
              <a:gd name="connsiteY9" fmla="*/ 394385 h 3322968"/>
              <a:gd name="connsiteX0" fmla="*/ 0 w 1287674"/>
              <a:gd name="connsiteY0" fmla="*/ 394385 h 3322968"/>
              <a:gd name="connsiteX1" fmla="*/ 394385 w 1287674"/>
              <a:gd name="connsiteY1" fmla="*/ 0 h 3322968"/>
              <a:gd name="connsiteX2" fmla="*/ 788769 w 1287674"/>
              <a:gd name="connsiteY2" fmla="*/ 394385 h 3322968"/>
              <a:gd name="connsiteX3" fmla="*/ 591577 w 1287674"/>
              <a:gd name="connsiteY3" fmla="*/ 394385 h 3322968"/>
              <a:gd name="connsiteX4" fmla="*/ 524893 w 1287674"/>
              <a:gd name="connsiteY4" fmla="*/ 1312478 h 3322968"/>
              <a:gd name="connsiteX5" fmla="*/ 815688 w 1287674"/>
              <a:gd name="connsiteY5" fmla="*/ 3322968 h 3322968"/>
              <a:gd name="connsiteX6" fmla="*/ 1287674 w 1287674"/>
              <a:gd name="connsiteY6" fmla="*/ 3058714 h 3322968"/>
              <a:gd name="connsiteX7" fmla="*/ 235546 w 1287674"/>
              <a:gd name="connsiteY7" fmla="*/ 1394430 h 3322968"/>
              <a:gd name="connsiteX8" fmla="*/ 197192 w 1287674"/>
              <a:gd name="connsiteY8" fmla="*/ 394385 h 3322968"/>
              <a:gd name="connsiteX9" fmla="*/ 0 w 1287674"/>
              <a:gd name="connsiteY9" fmla="*/ 394385 h 3322968"/>
              <a:gd name="connsiteX0" fmla="*/ 0 w 1292360"/>
              <a:gd name="connsiteY0" fmla="*/ 394385 h 3058714"/>
              <a:gd name="connsiteX1" fmla="*/ 394385 w 1292360"/>
              <a:gd name="connsiteY1" fmla="*/ 0 h 3058714"/>
              <a:gd name="connsiteX2" fmla="*/ 788769 w 1292360"/>
              <a:gd name="connsiteY2" fmla="*/ 394385 h 3058714"/>
              <a:gd name="connsiteX3" fmla="*/ 591577 w 1292360"/>
              <a:gd name="connsiteY3" fmla="*/ 394385 h 3058714"/>
              <a:gd name="connsiteX4" fmla="*/ 524893 w 1292360"/>
              <a:gd name="connsiteY4" fmla="*/ 1312478 h 3058714"/>
              <a:gd name="connsiteX5" fmla="*/ 1292360 w 1292360"/>
              <a:gd name="connsiteY5" fmla="*/ 3057040 h 3058714"/>
              <a:gd name="connsiteX6" fmla="*/ 1287674 w 1292360"/>
              <a:gd name="connsiteY6" fmla="*/ 3058714 h 3058714"/>
              <a:gd name="connsiteX7" fmla="*/ 235546 w 1292360"/>
              <a:gd name="connsiteY7" fmla="*/ 1394430 h 3058714"/>
              <a:gd name="connsiteX8" fmla="*/ 197192 w 1292360"/>
              <a:gd name="connsiteY8" fmla="*/ 394385 h 3058714"/>
              <a:gd name="connsiteX9" fmla="*/ 0 w 1292360"/>
              <a:gd name="connsiteY9" fmla="*/ 394385 h 3058714"/>
              <a:gd name="connsiteX0" fmla="*/ 0 w 1292360"/>
              <a:gd name="connsiteY0" fmla="*/ 394385 h 3058714"/>
              <a:gd name="connsiteX1" fmla="*/ 394385 w 1292360"/>
              <a:gd name="connsiteY1" fmla="*/ 0 h 3058714"/>
              <a:gd name="connsiteX2" fmla="*/ 788769 w 1292360"/>
              <a:gd name="connsiteY2" fmla="*/ 394385 h 3058714"/>
              <a:gd name="connsiteX3" fmla="*/ 591577 w 1292360"/>
              <a:gd name="connsiteY3" fmla="*/ 394385 h 3058714"/>
              <a:gd name="connsiteX4" fmla="*/ 524893 w 1292360"/>
              <a:gd name="connsiteY4" fmla="*/ 1312478 h 3058714"/>
              <a:gd name="connsiteX5" fmla="*/ 1292360 w 1292360"/>
              <a:gd name="connsiteY5" fmla="*/ 3057040 h 3058714"/>
              <a:gd name="connsiteX6" fmla="*/ 1287674 w 1292360"/>
              <a:gd name="connsiteY6" fmla="*/ 3058714 h 3058714"/>
              <a:gd name="connsiteX7" fmla="*/ 235546 w 1292360"/>
              <a:gd name="connsiteY7" fmla="*/ 1394430 h 3058714"/>
              <a:gd name="connsiteX8" fmla="*/ 197192 w 1292360"/>
              <a:gd name="connsiteY8" fmla="*/ 394385 h 3058714"/>
              <a:gd name="connsiteX9" fmla="*/ 0 w 1292360"/>
              <a:gd name="connsiteY9" fmla="*/ 394385 h 3058714"/>
              <a:gd name="connsiteX0" fmla="*/ 0 w 1413114"/>
              <a:gd name="connsiteY0" fmla="*/ 394385 h 3057040"/>
              <a:gd name="connsiteX1" fmla="*/ 394385 w 1413114"/>
              <a:gd name="connsiteY1" fmla="*/ 0 h 3057040"/>
              <a:gd name="connsiteX2" fmla="*/ 788769 w 1413114"/>
              <a:gd name="connsiteY2" fmla="*/ 394385 h 3057040"/>
              <a:gd name="connsiteX3" fmla="*/ 591577 w 1413114"/>
              <a:gd name="connsiteY3" fmla="*/ 394385 h 3057040"/>
              <a:gd name="connsiteX4" fmla="*/ 524893 w 1413114"/>
              <a:gd name="connsiteY4" fmla="*/ 1312478 h 3057040"/>
              <a:gd name="connsiteX5" fmla="*/ 1292360 w 1413114"/>
              <a:gd name="connsiteY5" fmla="*/ 3057040 h 3057040"/>
              <a:gd name="connsiteX6" fmla="*/ 1413114 w 1413114"/>
              <a:gd name="connsiteY6" fmla="*/ 3010212 h 3057040"/>
              <a:gd name="connsiteX7" fmla="*/ 235546 w 1413114"/>
              <a:gd name="connsiteY7" fmla="*/ 1394430 h 3057040"/>
              <a:gd name="connsiteX8" fmla="*/ 197192 w 1413114"/>
              <a:gd name="connsiteY8" fmla="*/ 394385 h 3057040"/>
              <a:gd name="connsiteX9" fmla="*/ 0 w 1413114"/>
              <a:gd name="connsiteY9" fmla="*/ 394385 h 3057040"/>
              <a:gd name="connsiteX0" fmla="*/ 0 w 1498082"/>
              <a:gd name="connsiteY0" fmla="*/ 394385 h 3010212"/>
              <a:gd name="connsiteX1" fmla="*/ 394385 w 1498082"/>
              <a:gd name="connsiteY1" fmla="*/ 0 h 3010212"/>
              <a:gd name="connsiteX2" fmla="*/ 788769 w 1498082"/>
              <a:gd name="connsiteY2" fmla="*/ 394385 h 3010212"/>
              <a:gd name="connsiteX3" fmla="*/ 591577 w 1498082"/>
              <a:gd name="connsiteY3" fmla="*/ 394385 h 3010212"/>
              <a:gd name="connsiteX4" fmla="*/ 524893 w 1498082"/>
              <a:gd name="connsiteY4" fmla="*/ 1312478 h 3010212"/>
              <a:gd name="connsiteX5" fmla="*/ 1498082 w 1498082"/>
              <a:gd name="connsiteY5" fmla="*/ 2973415 h 3010212"/>
              <a:gd name="connsiteX6" fmla="*/ 1413114 w 1498082"/>
              <a:gd name="connsiteY6" fmla="*/ 3010212 h 3010212"/>
              <a:gd name="connsiteX7" fmla="*/ 235546 w 1498082"/>
              <a:gd name="connsiteY7" fmla="*/ 1394430 h 3010212"/>
              <a:gd name="connsiteX8" fmla="*/ 197192 w 1498082"/>
              <a:gd name="connsiteY8" fmla="*/ 394385 h 3010212"/>
              <a:gd name="connsiteX9" fmla="*/ 0 w 1498082"/>
              <a:gd name="connsiteY9" fmla="*/ 394385 h 3010212"/>
              <a:gd name="connsiteX0" fmla="*/ 0 w 1498082"/>
              <a:gd name="connsiteY0" fmla="*/ 394385 h 3010212"/>
              <a:gd name="connsiteX1" fmla="*/ 394385 w 1498082"/>
              <a:gd name="connsiteY1" fmla="*/ 0 h 3010212"/>
              <a:gd name="connsiteX2" fmla="*/ 788769 w 1498082"/>
              <a:gd name="connsiteY2" fmla="*/ 394385 h 3010212"/>
              <a:gd name="connsiteX3" fmla="*/ 591577 w 1498082"/>
              <a:gd name="connsiteY3" fmla="*/ 394385 h 3010212"/>
              <a:gd name="connsiteX4" fmla="*/ 524893 w 1498082"/>
              <a:gd name="connsiteY4" fmla="*/ 1312478 h 3010212"/>
              <a:gd name="connsiteX5" fmla="*/ 1498082 w 1498082"/>
              <a:gd name="connsiteY5" fmla="*/ 2973415 h 3010212"/>
              <a:gd name="connsiteX6" fmla="*/ 1413114 w 1498082"/>
              <a:gd name="connsiteY6" fmla="*/ 3010212 h 3010212"/>
              <a:gd name="connsiteX7" fmla="*/ 235546 w 1498082"/>
              <a:gd name="connsiteY7" fmla="*/ 1394430 h 3010212"/>
              <a:gd name="connsiteX8" fmla="*/ 197192 w 1498082"/>
              <a:gd name="connsiteY8" fmla="*/ 394385 h 3010212"/>
              <a:gd name="connsiteX9" fmla="*/ 0 w 1498082"/>
              <a:gd name="connsiteY9" fmla="*/ 394385 h 3010212"/>
              <a:gd name="connsiteX0" fmla="*/ 0 w 1498082"/>
              <a:gd name="connsiteY0" fmla="*/ 394385 h 3010212"/>
              <a:gd name="connsiteX1" fmla="*/ 394385 w 1498082"/>
              <a:gd name="connsiteY1" fmla="*/ 0 h 3010212"/>
              <a:gd name="connsiteX2" fmla="*/ 788769 w 1498082"/>
              <a:gd name="connsiteY2" fmla="*/ 394385 h 3010212"/>
              <a:gd name="connsiteX3" fmla="*/ 591577 w 1498082"/>
              <a:gd name="connsiteY3" fmla="*/ 394385 h 3010212"/>
              <a:gd name="connsiteX4" fmla="*/ 524893 w 1498082"/>
              <a:gd name="connsiteY4" fmla="*/ 1312478 h 3010212"/>
              <a:gd name="connsiteX5" fmla="*/ 1498082 w 1498082"/>
              <a:gd name="connsiteY5" fmla="*/ 2973415 h 3010212"/>
              <a:gd name="connsiteX6" fmla="*/ 1413114 w 1498082"/>
              <a:gd name="connsiteY6" fmla="*/ 3010212 h 3010212"/>
              <a:gd name="connsiteX7" fmla="*/ 235546 w 1498082"/>
              <a:gd name="connsiteY7" fmla="*/ 1394430 h 3010212"/>
              <a:gd name="connsiteX8" fmla="*/ 197192 w 1498082"/>
              <a:gd name="connsiteY8" fmla="*/ 394385 h 3010212"/>
              <a:gd name="connsiteX9" fmla="*/ 0 w 1498082"/>
              <a:gd name="connsiteY9" fmla="*/ 394385 h 3010212"/>
              <a:gd name="connsiteX0" fmla="*/ 0 w 1498082"/>
              <a:gd name="connsiteY0" fmla="*/ 394385 h 3010212"/>
              <a:gd name="connsiteX1" fmla="*/ 394385 w 1498082"/>
              <a:gd name="connsiteY1" fmla="*/ 0 h 3010212"/>
              <a:gd name="connsiteX2" fmla="*/ 728279 w 1498082"/>
              <a:gd name="connsiteY2" fmla="*/ 502681 h 3010212"/>
              <a:gd name="connsiteX3" fmla="*/ 591577 w 1498082"/>
              <a:gd name="connsiteY3" fmla="*/ 394385 h 3010212"/>
              <a:gd name="connsiteX4" fmla="*/ 524893 w 1498082"/>
              <a:gd name="connsiteY4" fmla="*/ 1312478 h 3010212"/>
              <a:gd name="connsiteX5" fmla="*/ 1498082 w 1498082"/>
              <a:gd name="connsiteY5" fmla="*/ 2973415 h 3010212"/>
              <a:gd name="connsiteX6" fmla="*/ 1413114 w 1498082"/>
              <a:gd name="connsiteY6" fmla="*/ 3010212 h 3010212"/>
              <a:gd name="connsiteX7" fmla="*/ 235546 w 1498082"/>
              <a:gd name="connsiteY7" fmla="*/ 1394430 h 3010212"/>
              <a:gd name="connsiteX8" fmla="*/ 197192 w 1498082"/>
              <a:gd name="connsiteY8" fmla="*/ 394385 h 3010212"/>
              <a:gd name="connsiteX9" fmla="*/ 0 w 1498082"/>
              <a:gd name="connsiteY9" fmla="*/ 394385 h 3010212"/>
              <a:gd name="connsiteX0" fmla="*/ 0 w 1498082"/>
              <a:gd name="connsiteY0" fmla="*/ 394385 h 3010212"/>
              <a:gd name="connsiteX1" fmla="*/ 394385 w 1498082"/>
              <a:gd name="connsiteY1" fmla="*/ 0 h 3010212"/>
              <a:gd name="connsiteX2" fmla="*/ 728279 w 1498082"/>
              <a:gd name="connsiteY2" fmla="*/ 502681 h 3010212"/>
              <a:gd name="connsiteX3" fmla="*/ 557429 w 1498082"/>
              <a:gd name="connsiteY3" fmla="*/ 435362 h 3010212"/>
              <a:gd name="connsiteX4" fmla="*/ 524893 w 1498082"/>
              <a:gd name="connsiteY4" fmla="*/ 1312478 h 3010212"/>
              <a:gd name="connsiteX5" fmla="*/ 1498082 w 1498082"/>
              <a:gd name="connsiteY5" fmla="*/ 2973415 h 3010212"/>
              <a:gd name="connsiteX6" fmla="*/ 1413114 w 1498082"/>
              <a:gd name="connsiteY6" fmla="*/ 3010212 h 3010212"/>
              <a:gd name="connsiteX7" fmla="*/ 235546 w 1498082"/>
              <a:gd name="connsiteY7" fmla="*/ 1394430 h 3010212"/>
              <a:gd name="connsiteX8" fmla="*/ 197192 w 1498082"/>
              <a:gd name="connsiteY8" fmla="*/ 394385 h 3010212"/>
              <a:gd name="connsiteX9" fmla="*/ 0 w 1498082"/>
              <a:gd name="connsiteY9" fmla="*/ 394385 h 3010212"/>
              <a:gd name="connsiteX0" fmla="*/ 0 w 1453203"/>
              <a:gd name="connsiteY0" fmla="*/ 471461 h 3010212"/>
              <a:gd name="connsiteX1" fmla="*/ 349506 w 1453203"/>
              <a:gd name="connsiteY1" fmla="*/ 0 h 3010212"/>
              <a:gd name="connsiteX2" fmla="*/ 683400 w 1453203"/>
              <a:gd name="connsiteY2" fmla="*/ 502681 h 3010212"/>
              <a:gd name="connsiteX3" fmla="*/ 512550 w 1453203"/>
              <a:gd name="connsiteY3" fmla="*/ 435362 h 3010212"/>
              <a:gd name="connsiteX4" fmla="*/ 480014 w 1453203"/>
              <a:gd name="connsiteY4" fmla="*/ 1312478 h 3010212"/>
              <a:gd name="connsiteX5" fmla="*/ 1453203 w 1453203"/>
              <a:gd name="connsiteY5" fmla="*/ 2973415 h 3010212"/>
              <a:gd name="connsiteX6" fmla="*/ 1368235 w 1453203"/>
              <a:gd name="connsiteY6" fmla="*/ 3010212 h 3010212"/>
              <a:gd name="connsiteX7" fmla="*/ 190667 w 1453203"/>
              <a:gd name="connsiteY7" fmla="*/ 1394430 h 3010212"/>
              <a:gd name="connsiteX8" fmla="*/ 152313 w 1453203"/>
              <a:gd name="connsiteY8" fmla="*/ 394385 h 3010212"/>
              <a:gd name="connsiteX9" fmla="*/ 0 w 1453203"/>
              <a:gd name="connsiteY9" fmla="*/ 471461 h 3010212"/>
              <a:gd name="connsiteX0" fmla="*/ 0 w 1453203"/>
              <a:gd name="connsiteY0" fmla="*/ 471461 h 3010212"/>
              <a:gd name="connsiteX1" fmla="*/ 349506 w 1453203"/>
              <a:gd name="connsiteY1" fmla="*/ 0 h 3010212"/>
              <a:gd name="connsiteX2" fmla="*/ 683400 w 1453203"/>
              <a:gd name="connsiteY2" fmla="*/ 502681 h 3010212"/>
              <a:gd name="connsiteX3" fmla="*/ 512550 w 1453203"/>
              <a:gd name="connsiteY3" fmla="*/ 435362 h 3010212"/>
              <a:gd name="connsiteX4" fmla="*/ 480014 w 1453203"/>
              <a:gd name="connsiteY4" fmla="*/ 1312478 h 3010212"/>
              <a:gd name="connsiteX5" fmla="*/ 1453203 w 1453203"/>
              <a:gd name="connsiteY5" fmla="*/ 2973415 h 3010212"/>
              <a:gd name="connsiteX6" fmla="*/ 1368235 w 1453203"/>
              <a:gd name="connsiteY6" fmla="*/ 3010212 h 3010212"/>
              <a:gd name="connsiteX7" fmla="*/ 190667 w 1453203"/>
              <a:gd name="connsiteY7" fmla="*/ 1394430 h 3010212"/>
              <a:gd name="connsiteX8" fmla="*/ 152313 w 1453203"/>
              <a:gd name="connsiteY8" fmla="*/ 394385 h 3010212"/>
              <a:gd name="connsiteX9" fmla="*/ 0 w 1453203"/>
              <a:gd name="connsiteY9" fmla="*/ 471461 h 3010212"/>
              <a:gd name="connsiteX0" fmla="*/ 0 w 1453203"/>
              <a:gd name="connsiteY0" fmla="*/ 471461 h 3010212"/>
              <a:gd name="connsiteX1" fmla="*/ 349506 w 1453203"/>
              <a:gd name="connsiteY1" fmla="*/ 0 h 3010212"/>
              <a:gd name="connsiteX2" fmla="*/ 683400 w 1453203"/>
              <a:gd name="connsiteY2" fmla="*/ 502681 h 3010212"/>
              <a:gd name="connsiteX3" fmla="*/ 512550 w 1453203"/>
              <a:gd name="connsiteY3" fmla="*/ 435362 h 3010212"/>
              <a:gd name="connsiteX4" fmla="*/ 480014 w 1453203"/>
              <a:gd name="connsiteY4" fmla="*/ 1312478 h 3010212"/>
              <a:gd name="connsiteX5" fmla="*/ 1453203 w 1453203"/>
              <a:gd name="connsiteY5" fmla="*/ 2973415 h 3010212"/>
              <a:gd name="connsiteX6" fmla="*/ 1368235 w 1453203"/>
              <a:gd name="connsiteY6" fmla="*/ 3010212 h 3010212"/>
              <a:gd name="connsiteX7" fmla="*/ 190667 w 1453203"/>
              <a:gd name="connsiteY7" fmla="*/ 1394430 h 3010212"/>
              <a:gd name="connsiteX8" fmla="*/ 152313 w 1453203"/>
              <a:gd name="connsiteY8" fmla="*/ 394385 h 3010212"/>
              <a:gd name="connsiteX9" fmla="*/ 0 w 1453203"/>
              <a:gd name="connsiteY9" fmla="*/ 471461 h 3010212"/>
              <a:gd name="connsiteX0" fmla="*/ 0 w 1453203"/>
              <a:gd name="connsiteY0" fmla="*/ 471461 h 3010212"/>
              <a:gd name="connsiteX1" fmla="*/ 349506 w 1453203"/>
              <a:gd name="connsiteY1" fmla="*/ 0 h 3010212"/>
              <a:gd name="connsiteX2" fmla="*/ 640472 w 1453203"/>
              <a:gd name="connsiteY2" fmla="*/ 506584 h 3010212"/>
              <a:gd name="connsiteX3" fmla="*/ 512550 w 1453203"/>
              <a:gd name="connsiteY3" fmla="*/ 435362 h 3010212"/>
              <a:gd name="connsiteX4" fmla="*/ 480014 w 1453203"/>
              <a:gd name="connsiteY4" fmla="*/ 1312478 h 3010212"/>
              <a:gd name="connsiteX5" fmla="*/ 1453203 w 1453203"/>
              <a:gd name="connsiteY5" fmla="*/ 2973415 h 3010212"/>
              <a:gd name="connsiteX6" fmla="*/ 1368235 w 1453203"/>
              <a:gd name="connsiteY6" fmla="*/ 3010212 h 3010212"/>
              <a:gd name="connsiteX7" fmla="*/ 190667 w 1453203"/>
              <a:gd name="connsiteY7" fmla="*/ 1394430 h 3010212"/>
              <a:gd name="connsiteX8" fmla="*/ 152313 w 1453203"/>
              <a:gd name="connsiteY8" fmla="*/ 394385 h 3010212"/>
              <a:gd name="connsiteX9" fmla="*/ 0 w 1453203"/>
              <a:gd name="connsiteY9" fmla="*/ 471461 h 3010212"/>
              <a:gd name="connsiteX0" fmla="*/ 0 w 1457994"/>
              <a:gd name="connsiteY0" fmla="*/ 471461 h 2985821"/>
              <a:gd name="connsiteX1" fmla="*/ 349506 w 1457994"/>
              <a:gd name="connsiteY1" fmla="*/ 0 h 2985821"/>
              <a:gd name="connsiteX2" fmla="*/ 640472 w 1457994"/>
              <a:gd name="connsiteY2" fmla="*/ 506584 h 2985821"/>
              <a:gd name="connsiteX3" fmla="*/ 512550 w 1457994"/>
              <a:gd name="connsiteY3" fmla="*/ 435362 h 2985821"/>
              <a:gd name="connsiteX4" fmla="*/ 480014 w 1457994"/>
              <a:gd name="connsiteY4" fmla="*/ 1312478 h 2985821"/>
              <a:gd name="connsiteX5" fmla="*/ 1453203 w 1457994"/>
              <a:gd name="connsiteY5" fmla="*/ 2973415 h 2985821"/>
              <a:gd name="connsiteX6" fmla="*/ 1457994 w 1457994"/>
              <a:gd name="connsiteY6" fmla="*/ 2985821 h 2985821"/>
              <a:gd name="connsiteX7" fmla="*/ 190667 w 1457994"/>
              <a:gd name="connsiteY7" fmla="*/ 1394430 h 2985821"/>
              <a:gd name="connsiteX8" fmla="*/ 152313 w 1457994"/>
              <a:gd name="connsiteY8" fmla="*/ 394385 h 2985821"/>
              <a:gd name="connsiteX9" fmla="*/ 0 w 1457994"/>
              <a:gd name="connsiteY9" fmla="*/ 471461 h 2985821"/>
              <a:gd name="connsiteX0" fmla="*/ 0 w 1457994"/>
              <a:gd name="connsiteY0" fmla="*/ 471461 h 2985821"/>
              <a:gd name="connsiteX1" fmla="*/ 349506 w 1457994"/>
              <a:gd name="connsiteY1" fmla="*/ 0 h 2985821"/>
              <a:gd name="connsiteX2" fmla="*/ 640472 w 1457994"/>
              <a:gd name="connsiteY2" fmla="*/ 506584 h 2985821"/>
              <a:gd name="connsiteX3" fmla="*/ 512550 w 1457994"/>
              <a:gd name="connsiteY3" fmla="*/ 435362 h 2985821"/>
              <a:gd name="connsiteX4" fmla="*/ 480014 w 1457994"/>
              <a:gd name="connsiteY4" fmla="*/ 1312478 h 2985821"/>
              <a:gd name="connsiteX5" fmla="*/ 1453203 w 1457994"/>
              <a:gd name="connsiteY5" fmla="*/ 2973415 h 2985821"/>
              <a:gd name="connsiteX6" fmla="*/ 1457994 w 1457994"/>
              <a:gd name="connsiteY6" fmla="*/ 2985821 h 2985821"/>
              <a:gd name="connsiteX7" fmla="*/ 190667 w 1457994"/>
              <a:gd name="connsiteY7" fmla="*/ 1394430 h 2985821"/>
              <a:gd name="connsiteX8" fmla="*/ 152313 w 1457994"/>
              <a:gd name="connsiteY8" fmla="*/ 394385 h 2985821"/>
              <a:gd name="connsiteX9" fmla="*/ 0 w 1457994"/>
              <a:gd name="connsiteY9" fmla="*/ 471461 h 2985821"/>
              <a:gd name="connsiteX0" fmla="*/ 0 w 1457994"/>
              <a:gd name="connsiteY0" fmla="*/ 445118 h 2959478"/>
              <a:gd name="connsiteX1" fmla="*/ 416825 w 1457994"/>
              <a:gd name="connsiteY1" fmla="*/ 0 h 2959478"/>
              <a:gd name="connsiteX2" fmla="*/ 640472 w 1457994"/>
              <a:gd name="connsiteY2" fmla="*/ 480241 h 2959478"/>
              <a:gd name="connsiteX3" fmla="*/ 512550 w 1457994"/>
              <a:gd name="connsiteY3" fmla="*/ 409019 h 2959478"/>
              <a:gd name="connsiteX4" fmla="*/ 480014 w 1457994"/>
              <a:gd name="connsiteY4" fmla="*/ 1286135 h 2959478"/>
              <a:gd name="connsiteX5" fmla="*/ 1453203 w 1457994"/>
              <a:gd name="connsiteY5" fmla="*/ 2947072 h 2959478"/>
              <a:gd name="connsiteX6" fmla="*/ 1457994 w 1457994"/>
              <a:gd name="connsiteY6" fmla="*/ 2959478 h 2959478"/>
              <a:gd name="connsiteX7" fmla="*/ 190667 w 1457994"/>
              <a:gd name="connsiteY7" fmla="*/ 1368087 h 2959478"/>
              <a:gd name="connsiteX8" fmla="*/ 152313 w 1457994"/>
              <a:gd name="connsiteY8" fmla="*/ 368042 h 2959478"/>
              <a:gd name="connsiteX9" fmla="*/ 0 w 1457994"/>
              <a:gd name="connsiteY9" fmla="*/ 445118 h 2959478"/>
              <a:gd name="connsiteX0" fmla="*/ 0 w 1457994"/>
              <a:gd name="connsiteY0" fmla="*/ 445118 h 2959478"/>
              <a:gd name="connsiteX1" fmla="*/ 416825 w 1457994"/>
              <a:gd name="connsiteY1" fmla="*/ 0 h 2959478"/>
              <a:gd name="connsiteX2" fmla="*/ 640472 w 1457994"/>
              <a:gd name="connsiteY2" fmla="*/ 480241 h 2959478"/>
              <a:gd name="connsiteX3" fmla="*/ 482305 w 1457994"/>
              <a:gd name="connsiteY3" fmla="*/ 433410 h 2959478"/>
              <a:gd name="connsiteX4" fmla="*/ 480014 w 1457994"/>
              <a:gd name="connsiteY4" fmla="*/ 1286135 h 2959478"/>
              <a:gd name="connsiteX5" fmla="*/ 1453203 w 1457994"/>
              <a:gd name="connsiteY5" fmla="*/ 2947072 h 2959478"/>
              <a:gd name="connsiteX6" fmla="*/ 1457994 w 1457994"/>
              <a:gd name="connsiteY6" fmla="*/ 2959478 h 2959478"/>
              <a:gd name="connsiteX7" fmla="*/ 190667 w 1457994"/>
              <a:gd name="connsiteY7" fmla="*/ 1368087 h 2959478"/>
              <a:gd name="connsiteX8" fmla="*/ 152313 w 1457994"/>
              <a:gd name="connsiteY8" fmla="*/ 368042 h 2959478"/>
              <a:gd name="connsiteX9" fmla="*/ 0 w 1457994"/>
              <a:gd name="connsiteY9" fmla="*/ 445118 h 2959478"/>
              <a:gd name="connsiteX0" fmla="*/ 0 w 1457994"/>
              <a:gd name="connsiteY0" fmla="*/ 445118 h 2959478"/>
              <a:gd name="connsiteX1" fmla="*/ 416825 w 1457994"/>
              <a:gd name="connsiteY1" fmla="*/ 0 h 2959478"/>
              <a:gd name="connsiteX2" fmla="*/ 640472 w 1457994"/>
              <a:gd name="connsiteY2" fmla="*/ 480241 h 2959478"/>
              <a:gd name="connsiteX3" fmla="*/ 482305 w 1457994"/>
              <a:gd name="connsiteY3" fmla="*/ 433410 h 2959478"/>
              <a:gd name="connsiteX4" fmla="*/ 480014 w 1457994"/>
              <a:gd name="connsiteY4" fmla="*/ 1286135 h 2959478"/>
              <a:gd name="connsiteX5" fmla="*/ 1453203 w 1457994"/>
              <a:gd name="connsiteY5" fmla="*/ 2947072 h 2959478"/>
              <a:gd name="connsiteX6" fmla="*/ 1457994 w 1457994"/>
              <a:gd name="connsiteY6" fmla="*/ 2959478 h 2959478"/>
              <a:gd name="connsiteX7" fmla="*/ 190667 w 1457994"/>
              <a:gd name="connsiteY7" fmla="*/ 1368087 h 2959478"/>
              <a:gd name="connsiteX8" fmla="*/ 145483 w 1457994"/>
              <a:gd name="connsiteY8" fmla="*/ 411945 h 2959478"/>
              <a:gd name="connsiteX9" fmla="*/ 0 w 1457994"/>
              <a:gd name="connsiteY9" fmla="*/ 445118 h 2959478"/>
              <a:gd name="connsiteX0" fmla="*/ 0 w 1457994"/>
              <a:gd name="connsiteY0" fmla="*/ 445118 h 2959478"/>
              <a:gd name="connsiteX1" fmla="*/ 416825 w 1457994"/>
              <a:gd name="connsiteY1" fmla="*/ 0 h 2959478"/>
              <a:gd name="connsiteX2" fmla="*/ 640472 w 1457994"/>
              <a:gd name="connsiteY2" fmla="*/ 480241 h 2959478"/>
              <a:gd name="connsiteX3" fmla="*/ 482305 w 1457994"/>
              <a:gd name="connsiteY3" fmla="*/ 433410 h 2959478"/>
              <a:gd name="connsiteX4" fmla="*/ 480014 w 1457994"/>
              <a:gd name="connsiteY4" fmla="*/ 1286135 h 2959478"/>
              <a:gd name="connsiteX5" fmla="*/ 1453203 w 1457994"/>
              <a:gd name="connsiteY5" fmla="*/ 2947072 h 2959478"/>
              <a:gd name="connsiteX6" fmla="*/ 1457994 w 1457994"/>
              <a:gd name="connsiteY6" fmla="*/ 2959478 h 2959478"/>
              <a:gd name="connsiteX7" fmla="*/ 190667 w 1457994"/>
              <a:gd name="connsiteY7" fmla="*/ 1368087 h 2959478"/>
              <a:gd name="connsiteX8" fmla="*/ 145483 w 1457994"/>
              <a:gd name="connsiteY8" fmla="*/ 411945 h 2959478"/>
              <a:gd name="connsiteX9" fmla="*/ 0 w 1457994"/>
              <a:gd name="connsiteY9" fmla="*/ 445118 h 2959478"/>
              <a:gd name="connsiteX0" fmla="*/ 0 w 1457994"/>
              <a:gd name="connsiteY0" fmla="*/ 445118 h 2959478"/>
              <a:gd name="connsiteX1" fmla="*/ 416825 w 1457994"/>
              <a:gd name="connsiteY1" fmla="*/ 0 h 2959478"/>
              <a:gd name="connsiteX2" fmla="*/ 640472 w 1457994"/>
              <a:gd name="connsiteY2" fmla="*/ 480241 h 2959478"/>
              <a:gd name="connsiteX3" fmla="*/ 522306 w 1457994"/>
              <a:gd name="connsiteY3" fmla="*/ 456826 h 2959478"/>
              <a:gd name="connsiteX4" fmla="*/ 480014 w 1457994"/>
              <a:gd name="connsiteY4" fmla="*/ 1286135 h 2959478"/>
              <a:gd name="connsiteX5" fmla="*/ 1453203 w 1457994"/>
              <a:gd name="connsiteY5" fmla="*/ 2947072 h 2959478"/>
              <a:gd name="connsiteX6" fmla="*/ 1457994 w 1457994"/>
              <a:gd name="connsiteY6" fmla="*/ 2959478 h 2959478"/>
              <a:gd name="connsiteX7" fmla="*/ 190667 w 1457994"/>
              <a:gd name="connsiteY7" fmla="*/ 1368087 h 2959478"/>
              <a:gd name="connsiteX8" fmla="*/ 145483 w 1457994"/>
              <a:gd name="connsiteY8" fmla="*/ 411945 h 2959478"/>
              <a:gd name="connsiteX9" fmla="*/ 0 w 1457994"/>
              <a:gd name="connsiteY9" fmla="*/ 445118 h 2959478"/>
              <a:gd name="connsiteX0" fmla="*/ 0 w 1457994"/>
              <a:gd name="connsiteY0" fmla="*/ 445118 h 2959478"/>
              <a:gd name="connsiteX1" fmla="*/ 416825 w 1457994"/>
              <a:gd name="connsiteY1" fmla="*/ 0 h 2959478"/>
              <a:gd name="connsiteX2" fmla="*/ 640472 w 1457994"/>
              <a:gd name="connsiteY2" fmla="*/ 480241 h 2959478"/>
              <a:gd name="connsiteX3" fmla="*/ 504745 w 1457994"/>
              <a:gd name="connsiteY3" fmla="*/ 442191 h 2959478"/>
              <a:gd name="connsiteX4" fmla="*/ 480014 w 1457994"/>
              <a:gd name="connsiteY4" fmla="*/ 1286135 h 2959478"/>
              <a:gd name="connsiteX5" fmla="*/ 1453203 w 1457994"/>
              <a:gd name="connsiteY5" fmla="*/ 2947072 h 2959478"/>
              <a:gd name="connsiteX6" fmla="*/ 1457994 w 1457994"/>
              <a:gd name="connsiteY6" fmla="*/ 2959478 h 2959478"/>
              <a:gd name="connsiteX7" fmla="*/ 190667 w 1457994"/>
              <a:gd name="connsiteY7" fmla="*/ 1368087 h 2959478"/>
              <a:gd name="connsiteX8" fmla="*/ 145483 w 1457994"/>
              <a:gd name="connsiteY8" fmla="*/ 411945 h 2959478"/>
              <a:gd name="connsiteX9" fmla="*/ 0 w 1457994"/>
              <a:gd name="connsiteY9" fmla="*/ 445118 h 295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994" h="2959478">
                <a:moveTo>
                  <a:pt x="0" y="445118"/>
                </a:moveTo>
                <a:lnTo>
                  <a:pt x="416825" y="0"/>
                </a:lnTo>
                <a:lnTo>
                  <a:pt x="640472" y="480241"/>
                </a:lnTo>
                <a:lnTo>
                  <a:pt x="504745" y="442191"/>
                </a:lnTo>
                <a:cubicBezTo>
                  <a:pt x="459511" y="581408"/>
                  <a:pt x="321938" y="868655"/>
                  <a:pt x="480014" y="1286135"/>
                </a:cubicBezTo>
                <a:cubicBezTo>
                  <a:pt x="638090" y="1703615"/>
                  <a:pt x="1304887" y="2695059"/>
                  <a:pt x="1453203" y="2947072"/>
                </a:cubicBezTo>
                <a:lnTo>
                  <a:pt x="1457994" y="2959478"/>
                </a:lnTo>
                <a:cubicBezTo>
                  <a:pt x="1246178" y="2740496"/>
                  <a:pt x="409419" y="1792676"/>
                  <a:pt x="190667" y="1368087"/>
                </a:cubicBezTo>
                <a:cubicBezTo>
                  <a:pt x="-28085" y="943498"/>
                  <a:pt x="94006" y="592279"/>
                  <a:pt x="145483" y="411945"/>
                </a:cubicBezTo>
                <a:lnTo>
                  <a:pt x="0" y="445118"/>
                </a:lnTo>
                <a:close/>
              </a:path>
            </a:pathLst>
          </a:custGeom>
          <a:solidFill>
            <a:srgbClr val="C00000"/>
          </a:solidFill>
          <a:ln>
            <a:solidFill>
              <a:srgbClr val="FFFF00"/>
            </a:solidFill>
          </a:ln>
          <a:effectLst>
            <a:outerShdw blurRad="635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SG">
              <a:solidFill>
                <a:prstClr val="white"/>
              </a:solidFill>
            </a:endParaRPr>
          </a:p>
        </p:txBody>
      </p:sp>
      <p:sp>
        <p:nvSpPr>
          <p:cNvPr id="5" name="Flowchart: Connector 4"/>
          <p:cNvSpPr/>
          <p:nvPr/>
        </p:nvSpPr>
        <p:spPr>
          <a:xfrm>
            <a:off x="5545427" y="2338606"/>
            <a:ext cx="159039" cy="304800"/>
          </a:xfrm>
          <a:custGeom>
            <a:avLst/>
            <a:gdLst/>
            <a:ahLst/>
            <a:cxnLst/>
            <a:rect l="l" t="t" r="r" b="b"/>
            <a:pathLst>
              <a:path w="318078" h="609599">
                <a:moveTo>
                  <a:pt x="159039" y="0"/>
                </a:moveTo>
                <a:cubicBezTo>
                  <a:pt x="246874" y="0"/>
                  <a:pt x="318078" y="71204"/>
                  <a:pt x="318078" y="159039"/>
                </a:cubicBezTo>
                <a:cubicBezTo>
                  <a:pt x="318078" y="227796"/>
                  <a:pt x="274446" y="286362"/>
                  <a:pt x="212870" y="307210"/>
                </a:cubicBezTo>
                <a:lnTo>
                  <a:pt x="212870" y="591655"/>
                </a:lnTo>
                <a:cubicBezTo>
                  <a:pt x="212870" y="601565"/>
                  <a:pt x="204836" y="609599"/>
                  <a:pt x="194926" y="609599"/>
                </a:cubicBezTo>
                <a:lnTo>
                  <a:pt x="123153" y="609599"/>
                </a:lnTo>
                <a:cubicBezTo>
                  <a:pt x="113243" y="609599"/>
                  <a:pt x="105209" y="601565"/>
                  <a:pt x="105209" y="591655"/>
                </a:cubicBezTo>
                <a:lnTo>
                  <a:pt x="105209" y="307210"/>
                </a:lnTo>
                <a:cubicBezTo>
                  <a:pt x="43632" y="286362"/>
                  <a:pt x="0" y="227796"/>
                  <a:pt x="0" y="159039"/>
                </a:cubicBezTo>
                <a:cubicBezTo>
                  <a:pt x="0" y="71204"/>
                  <a:pt x="71204" y="0"/>
                  <a:pt x="1590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grpSp>
        <p:nvGrpSpPr>
          <p:cNvPr id="6" name="[Group 3]"/>
          <p:cNvGrpSpPr/>
          <p:nvPr/>
        </p:nvGrpSpPr>
        <p:grpSpPr>
          <a:xfrm>
            <a:off x="2951784" y="5319252"/>
            <a:ext cx="4361019" cy="1382514"/>
            <a:chOff x="3159508" y="4884937"/>
            <a:chExt cx="4361019" cy="1382514"/>
          </a:xfrm>
          <a:effectLst>
            <a:outerShdw blurRad="50800" dist="38100" algn="l" rotWithShape="0">
              <a:prstClr val="black">
                <a:alpha val="40000"/>
              </a:prstClr>
            </a:outerShdw>
          </a:effectLst>
        </p:grpSpPr>
        <p:sp>
          <p:nvSpPr>
            <p:cNvPr id="7" name="Freeform 6"/>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Create you own shapes.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9" name="Rectangle 8"/>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38299697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flipH="1">
            <a:off x="3086100" y="3243943"/>
            <a:ext cx="1143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6" name="Rectangle 5"/>
          <p:cNvSpPr/>
          <p:nvPr/>
        </p:nvSpPr>
        <p:spPr>
          <a:xfrm flipH="1">
            <a:off x="2952748" y="3267755"/>
            <a:ext cx="76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7" name="Rectangle 6"/>
          <p:cNvSpPr/>
          <p:nvPr/>
        </p:nvSpPr>
        <p:spPr>
          <a:xfrm flipH="1">
            <a:off x="1600200" y="3177268"/>
            <a:ext cx="16764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9" name="Rectangle 8"/>
          <p:cNvSpPr/>
          <p:nvPr/>
        </p:nvSpPr>
        <p:spPr>
          <a:xfrm flipH="1">
            <a:off x="3200400" y="3262993"/>
            <a:ext cx="76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4" name="Oval 3"/>
          <p:cNvSpPr/>
          <p:nvPr/>
        </p:nvSpPr>
        <p:spPr>
          <a:xfrm flipH="1">
            <a:off x="1066800" y="2872468"/>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4" name="Rectangle 13"/>
          <p:cNvSpPr/>
          <p:nvPr/>
        </p:nvSpPr>
        <p:spPr>
          <a:xfrm flipH="1">
            <a:off x="3024185" y="3253468"/>
            <a:ext cx="76200" cy="238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0" name="Flowchart: Connector 9"/>
          <p:cNvSpPr/>
          <p:nvPr/>
        </p:nvSpPr>
        <p:spPr>
          <a:xfrm>
            <a:off x="1216891" y="4114800"/>
            <a:ext cx="304800" cy="41025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3" name="Rectangle 12"/>
          <p:cNvSpPr/>
          <p:nvPr/>
        </p:nvSpPr>
        <p:spPr>
          <a:xfrm>
            <a:off x="6667500" y="2362200"/>
            <a:ext cx="27051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5" name="Rectangle 14"/>
          <p:cNvSpPr/>
          <p:nvPr/>
        </p:nvSpPr>
        <p:spPr>
          <a:xfrm>
            <a:off x="6667500" y="-152400"/>
            <a:ext cx="114300" cy="259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6" name="Rectangle 2"/>
          <p:cNvSpPr/>
          <p:nvPr/>
        </p:nvSpPr>
        <p:spPr>
          <a:xfrm flipH="1">
            <a:off x="7143419" y="949614"/>
            <a:ext cx="1497445" cy="526042"/>
          </a:xfrm>
          <a:custGeom>
            <a:avLst/>
            <a:gdLst/>
            <a:ahLst/>
            <a:cxnLst/>
            <a:rect l="l" t="t" r="r" b="b"/>
            <a:pathLst>
              <a:path w="2209800" h="776287">
                <a:moveTo>
                  <a:pt x="1905000" y="152400"/>
                </a:moveTo>
                <a:cubicBezTo>
                  <a:pt x="1820832" y="152400"/>
                  <a:pt x="1752600" y="254748"/>
                  <a:pt x="1752600" y="381000"/>
                </a:cubicBezTo>
                <a:cubicBezTo>
                  <a:pt x="1752600" y="507252"/>
                  <a:pt x="1820832" y="609600"/>
                  <a:pt x="1905000" y="609600"/>
                </a:cubicBezTo>
                <a:cubicBezTo>
                  <a:pt x="1989168" y="609600"/>
                  <a:pt x="2057400" y="507252"/>
                  <a:pt x="2057400" y="381000"/>
                </a:cubicBezTo>
                <a:cubicBezTo>
                  <a:pt x="2057400" y="254748"/>
                  <a:pt x="1989168" y="152400"/>
                  <a:pt x="1905000" y="152400"/>
                </a:cubicBezTo>
                <a:close/>
                <a:moveTo>
                  <a:pt x="1905000" y="0"/>
                </a:moveTo>
                <a:cubicBezTo>
                  <a:pt x="2073336" y="0"/>
                  <a:pt x="2209800" y="170580"/>
                  <a:pt x="2209800" y="381000"/>
                </a:cubicBezTo>
                <a:cubicBezTo>
                  <a:pt x="2209800" y="591420"/>
                  <a:pt x="2073336" y="762000"/>
                  <a:pt x="1905000" y="762000"/>
                </a:cubicBezTo>
                <a:cubicBezTo>
                  <a:pt x="1757543" y="762000"/>
                  <a:pt x="1634542" y="631110"/>
                  <a:pt x="1606346" y="457200"/>
                </a:cubicBezTo>
                <a:lnTo>
                  <a:pt x="323852" y="457200"/>
                </a:lnTo>
                <a:lnTo>
                  <a:pt x="323852" y="776287"/>
                </a:lnTo>
                <a:lnTo>
                  <a:pt x="247652" y="776287"/>
                </a:lnTo>
                <a:lnTo>
                  <a:pt x="247652" y="619125"/>
                </a:lnTo>
                <a:lnTo>
                  <a:pt x="190500" y="619125"/>
                </a:lnTo>
                <a:lnTo>
                  <a:pt x="190500" y="676275"/>
                </a:lnTo>
                <a:lnTo>
                  <a:pt x="76200" y="676275"/>
                </a:lnTo>
                <a:lnTo>
                  <a:pt x="76200" y="771525"/>
                </a:lnTo>
                <a:lnTo>
                  <a:pt x="0" y="771525"/>
                </a:lnTo>
                <a:lnTo>
                  <a:pt x="0" y="457200"/>
                </a:lnTo>
                <a:lnTo>
                  <a:pt x="0" y="390525"/>
                </a:lnTo>
                <a:lnTo>
                  <a:pt x="0" y="304800"/>
                </a:lnTo>
                <a:lnTo>
                  <a:pt x="1606346" y="304800"/>
                </a:lnTo>
                <a:cubicBezTo>
                  <a:pt x="1634542" y="130890"/>
                  <a:pt x="1757543" y="0"/>
                  <a:pt x="1905000" y="0"/>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solidFill>
                <a:prstClr val="white"/>
              </a:solidFill>
            </a:endParaRPr>
          </a:p>
        </p:txBody>
      </p:sp>
    </p:spTree>
    <p:extLst>
      <p:ext uri="{BB962C8B-B14F-4D97-AF65-F5344CB8AC3E}">
        <p14:creationId xmlns:p14="http://schemas.microsoft.com/office/powerpoint/2010/main" val="3315259636"/>
      </p:ext>
    </p:extLst>
  </p:cSld>
  <p:clrMapOvr>
    <a:masterClrMapping/>
  </p:clrMapOvr>
  <mc:AlternateContent xmlns:mc="http://schemas.openxmlformats.org/markup-compatibility/2006" xmlns:p14="http://schemas.microsoft.com/office/powerpoint/2010/main">
    <mc:Choice Requires="p14">
      <p:transition spd="med">
        <p14:window/>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28599" y="2438868"/>
            <a:ext cx="2612977" cy="1143000"/>
          </a:xfrm>
        </p:spPr>
        <p:txBody>
          <a:bodyPr>
            <a:noAutofit/>
          </a:bodyPr>
          <a:lstStyle/>
          <a:p>
            <a:pPr algn="l"/>
            <a:r>
              <a:rPr lang="en-US" sz="2400" dirty="0" smtClean="0">
                <a:solidFill>
                  <a:srgbClr val="00B050"/>
                </a:solidFill>
              </a:rPr>
              <a:t>How to enable it</a:t>
            </a:r>
            <a:br>
              <a:rPr lang="en-US" sz="2400" dirty="0" smtClean="0">
                <a:solidFill>
                  <a:srgbClr val="00B050"/>
                </a:solidFill>
              </a:rPr>
            </a:br>
            <a:r>
              <a:rPr lang="en-US" sz="2400" b="0" dirty="0" smtClean="0">
                <a:solidFill>
                  <a:srgbClr val="00B050"/>
                </a:solidFill>
              </a:rPr>
              <a:t>(in PPT 2010)</a:t>
            </a:r>
            <a:endParaRPr lang="en-SG" sz="2400" b="0" dirty="0">
              <a:solidFill>
                <a:srgbClr val="00B050"/>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794" y="2738437"/>
            <a:ext cx="6000206" cy="417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lowchart: Connector 1"/>
          <p:cNvSpPr/>
          <p:nvPr/>
        </p:nvSpPr>
        <p:spPr>
          <a:xfrm>
            <a:off x="7739742" y="3679372"/>
            <a:ext cx="304800" cy="304800"/>
          </a:xfrm>
          <a:prstGeom prst="flowChartConnector">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rPr>
              <a:t>2</a:t>
            </a:r>
            <a:endParaRPr lang="en-US" dirty="0">
              <a:solidFill>
                <a:prstClr val="white"/>
              </a:solidFill>
            </a:endParaRPr>
          </a:p>
        </p:txBody>
      </p:sp>
      <p:sp>
        <p:nvSpPr>
          <p:cNvPr id="12" name="Flowchart: Connector 11"/>
          <p:cNvSpPr/>
          <p:nvPr/>
        </p:nvSpPr>
        <p:spPr>
          <a:xfrm>
            <a:off x="7739742" y="4675302"/>
            <a:ext cx="304800" cy="304800"/>
          </a:xfrm>
          <a:prstGeom prst="flowChartConnector">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rPr>
              <a:t>3</a:t>
            </a:r>
            <a:endParaRPr lang="en-US" dirty="0">
              <a:solidFill>
                <a:prstClr val="white"/>
              </a:solidFill>
            </a:endParaRPr>
          </a:p>
        </p:txBody>
      </p:sp>
      <p:sp>
        <p:nvSpPr>
          <p:cNvPr id="13" name="Flowchart: Connector 12"/>
          <p:cNvSpPr/>
          <p:nvPr/>
        </p:nvSpPr>
        <p:spPr>
          <a:xfrm>
            <a:off x="7739742" y="5943600"/>
            <a:ext cx="304800" cy="304800"/>
          </a:xfrm>
          <a:prstGeom prst="flowChartConnector">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rPr>
              <a:t>4</a:t>
            </a:r>
            <a:endParaRPr lang="en-US" dirty="0">
              <a:solidFill>
                <a:prstClr val="white"/>
              </a:solidFill>
            </a:endParaRPr>
          </a:p>
        </p:txBody>
      </p:sp>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3789048"/>
            <a:ext cx="3070174" cy="210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Flowchart: Connector 15"/>
          <p:cNvSpPr/>
          <p:nvPr/>
        </p:nvSpPr>
        <p:spPr>
          <a:xfrm>
            <a:off x="1656852" y="3664272"/>
            <a:ext cx="304800" cy="304800"/>
          </a:xfrm>
          <a:prstGeom prst="flowChartConnector">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rPr>
              <a:t>1</a:t>
            </a:r>
            <a:endParaRPr lang="en-US" dirty="0">
              <a:solidFill>
                <a:prstClr val="white"/>
              </a:solidFill>
            </a:endParaRPr>
          </a:p>
        </p:txBody>
      </p:sp>
      <p:sp>
        <p:nvSpPr>
          <p:cNvPr id="9" name="Title 1"/>
          <p:cNvSpPr txBox="1">
            <a:spLocks/>
          </p:cNvSpPr>
          <p:nvPr/>
        </p:nvSpPr>
        <p:spPr>
          <a:xfrm>
            <a:off x="228599" y="332656"/>
            <a:ext cx="3803329"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solidFill>
                  <a:srgbClr val="00B050"/>
                </a:solidFill>
              </a:rPr>
              <a:t>Combine shapes </a:t>
            </a:r>
            <a:r>
              <a:rPr lang="en-US" sz="2800" dirty="0" smtClean="0">
                <a:solidFill>
                  <a:srgbClr val="00B050"/>
                </a:solidFill>
              </a:rPr>
              <a:t>feature </a:t>
            </a:r>
            <a:r>
              <a:rPr lang="en-US" sz="2400" dirty="0" smtClean="0">
                <a:solidFill>
                  <a:srgbClr val="00B050"/>
                </a:solidFill>
              </a:rPr>
              <a:t>(PowerPoint 2010, 2013)</a:t>
            </a:r>
          </a:p>
        </p:txBody>
      </p:sp>
      <p:sp>
        <p:nvSpPr>
          <p:cNvPr id="3" name="Rectangle 2"/>
          <p:cNvSpPr/>
          <p:nvPr/>
        </p:nvSpPr>
        <p:spPr>
          <a:xfrm>
            <a:off x="-152399" y="2362200"/>
            <a:ext cx="9524999"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4" name="Rectangle 13"/>
          <p:cNvSpPr/>
          <p:nvPr/>
        </p:nvSpPr>
        <p:spPr>
          <a:xfrm>
            <a:off x="6667500" y="-152400"/>
            <a:ext cx="114300" cy="259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3074" name="Picture 2" descr="C:\Users\dcsdcr\AppData\Local\Temp\SNAGHTML81d9e6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988" y="363826"/>
            <a:ext cx="1733550" cy="117157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p:cNvSpPr/>
          <p:nvPr/>
        </p:nvSpPr>
        <p:spPr>
          <a:xfrm flipH="1">
            <a:off x="7143419" y="949614"/>
            <a:ext cx="1497445" cy="526042"/>
          </a:xfrm>
          <a:custGeom>
            <a:avLst/>
            <a:gdLst/>
            <a:ahLst/>
            <a:cxnLst/>
            <a:rect l="l" t="t" r="r" b="b"/>
            <a:pathLst>
              <a:path w="2209800" h="776287">
                <a:moveTo>
                  <a:pt x="1905000" y="152400"/>
                </a:moveTo>
                <a:cubicBezTo>
                  <a:pt x="1820832" y="152400"/>
                  <a:pt x="1752600" y="254748"/>
                  <a:pt x="1752600" y="381000"/>
                </a:cubicBezTo>
                <a:cubicBezTo>
                  <a:pt x="1752600" y="507252"/>
                  <a:pt x="1820832" y="609600"/>
                  <a:pt x="1905000" y="609600"/>
                </a:cubicBezTo>
                <a:cubicBezTo>
                  <a:pt x="1989168" y="609600"/>
                  <a:pt x="2057400" y="507252"/>
                  <a:pt x="2057400" y="381000"/>
                </a:cubicBezTo>
                <a:cubicBezTo>
                  <a:pt x="2057400" y="254748"/>
                  <a:pt x="1989168" y="152400"/>
                  <a:pt x="1905000" y="152400"/>
                </a:cubicBezTo>
                <a:close/>
                <a:moveTo>
                  <a:pt x="1905000" y="0"/>
                </a:moveTo>
                <a:cubicBezTo>
                  <a:pt x="2073336" y="0"/>
                  <a:pt x="2209800" y="170580"/>
                  <a:pt x="2209800" y="381000"/>
                </a:cubicBezTo>
                <a:cubicBezTo>
                  <a:pt x="2209800" y="591420"/>
                  <a:pt x="2073336" y="762000"/>
                  <a:pt x="1905000" y="762000"/>
                </a:cubicBezTo>
                <a:cubicBezTo>
                  <a:pt x="1757543" y="762000"/>
                  <a:pt x="1634542" y="631110"/>
                  <a:pt x="1606346" y="457200"/>
                </a:cubicBezTo>
                <a:lnTo>
                  <a:pt x="323852" y="457200"/>
                </a:lnTo>
                <a:lnTo>
                  <a:pt x="323852" y="776287"/>
                </a:lnTo>
                <a:lnTo>
                  <a:pt x="247652" y="776287"/>
                </a:lnTo>
                <a:lnTo>
                  <a:pt x="247652" y="619125"/>
                </a:lnTo>
                <a:lnTo>
                  <a:pt x="190500" y="619125"/>
                </a:lnTo>
                <a:lnTo>
                  <a:pt x="190500" y="676275"/>
                </a:lnTo>
                <a:lnTo>
                  <a:pt x="76200" y="676275"/>
                </a:lnTo>
                <a:lnTo>
                  <a:pt x="76200" y="771525"/>
                </a:lnTo>
                <a:lnTo>
                  <a:pt x="0" y="771525"/>
                </a:lnTo>
                <a:lnTo>
                  <a:pt x="0" y="457200"/>
                </a:lnTo>
                <a:lnTo>
                  <a:pt x="0" y="390525"/>
                </a:lnTo>
                <a:lnTo>
                  <a:pt x="0" y="304800"/>
                </a:lnTo>
                <a:lnTo>
                  <a:pt x="1606346" y="304800"/>
                </a:lnTo>
                <a:cubicBezTo>
                  <a:pt x="1634542" y="130890"/>
                  <a:pt x="1757543" y="0"/>
                  <a:pt x="1905000" y="0"/>
                </a:cubicBezTo>
                <a:close/>
              </a:path>
            </a:pathLst>
          </a:cu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SG">
              <a:solidFill>
                <a:prstClr val="white"/>
              </a:solidFill>
            </a:endParaRPr>
          </a:p>
        </p:txBody>
      </p:sp>
    </p:spTree>
    <p:extLst>
      <p:ext uri="{BB962C8B-B14F-4D97-AF65-F5344CB8AC3E}">
        <p14:creationId xmlns:p14="http://schemas.microsoft.com/office/powerpoint/2010/main" val="323908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951784" y="2716725"/>
            <a:ext cx="504056" cy="2286000"/>
          </a:xfrm>
          <a:prstGeom prst="rect">
            <a:avLst/>
          </a:prstGeom>
          <a:solidFill>
            <a:srgbClr val="C00000"/>
          </a:solidFill>
          <a:ln>
            <a:solidFill>
              <a:srgbClr val="FFFF00"/>
            </a:solidFill>
          </a:ln>
          <a:effectLst>
            <a:outerShdw blurRad="635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SG">
              <a:solidFill>
                <a:prstClr val="white"/>
              </a:solidFill>
            </a:endParaRPr>
          </a:p>
        </p:txBody>
      </p:sp>
      <p:sp>
        <p:nvSpPr>
          <p:cNvPr id="13" name="Rectangle 12"/>
          <p:cNvSpPr/>
          <p:nvPr/>
        </p:nvSpPr>
        <p:spPr>
          <a:xfrm>
            <a:off x="6667500" y="2362200"/>
            <a:ext cx="27051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5" name="Rectangle 14"/>
          <p:cNvSpPr/>
          <p:nvPr/>
        </p:nvSpPr>
        <p:spPr>
          <a:xfrm>
            <a:off x="6667500" y="-152400"/>
            <a:ext cx="114300" cy="259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507" t="4749" r="29657" b="21636"/>
          <a:stretch/>
        </p:blipFill>
        <p:spPr bwMode="auto">
          <a:xfrm>
            <a:off x="6797804" y="0"/>
            <a:ext cx="234619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2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971520" y="3006096"/>
            <a:ext cx="2689175" cy="1143000"/>
          </a:xfrm>
        </p:spPr>
        <p:txBody>
          <a:bodyPr>
            <a:normAutofit/>
          </a:bodyPr>
          <a:lstStyle/>
          <a:p>
            <a:r>
              <a:rPr lang="en-US" sz="3600" b="0" dirty="0" smtClean="0">
                <a:solidFill>
                  <a:srgbClr val="00B050"/>
                </a:solidFill>
              </a:rPr>
              <a:t>Add points</a:t>
            </a:r>
            <a:endParaRPr lang="en-SG" sz="3600" b="0" dirty="0">
              <a:solidFill>
                <a:srgbClr val="00B050"/>
              </a:solidFill>
            </a:endParaRPr>
          </a:p>
        </p:txBody>
      </p:sp>
      <p:sp>
        <p:nvSpPr>
          <p:cNvPr id="9" name="Title 1"/>
          <p:cNvSpPr txBox="1">
            <a:spLocks/>
          </p:cNvSpPr>
          <p:nvPr/>
        </p:nvSpPr>
        <p:spPr>
          <a:xfrm>
            <a:off x="431448" y="188568"/>
            <a:ext cx="6030804"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rgbClr val="00B050"/>
                </a:solidFill>
              </a:rPr>
              <a:t>Change </a:t>
            </a:r>
            <a:r>
              <a:rPr lang="en-US" sz="3200" b="1" dirty="0" smtClean="0">
                <a:solidFill>
                  <a:srgbClr val="00B050"/>
                </a:solidFill>
              </a:rPr>
              <a:t>shape, edit points</a:t>
            </a:r>
          </a:p>
          <a:p>
            <a:pPr algn="l"/>
            <a:r>
              <a:rPr lang="en-US" sz="3200" dirty="0" smtClean="0">
                <a:solidFill>
                  <a:srgbClr val="00B050"/>
                </a:solidFill>
              </a:rPr>
              <a:t>(PowerPoint 2010, 2013)</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29" y="1457400"/>
            <a:ext cx="3711625" cy="155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667500" y="2362200"/>
            <a:ext cx="27051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4" name="Rectangle 13"/>
          <p:cNvSpPr/>
          <p:nvPr/>
        </p:nvSpPr>
        <p:spPr>
          <a:xfrm>
            <a:off x="6667500" y="-152400"/>
            <a:ext cx="114300" cy="259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7" name="Title 1"/>
          <p:cNvSpPr txBox="1">
            <a:spLocks/>
          </p:cNvSpPr>
          <p:nvPr/>
        </p:nvSpPr>
        <p:spPr>
          <a:xfrm>
            <a:off x="4932048" y="3006096"/>
            <a:ext cx="396052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B050"/>
                </a:solidFill>
              </a:rPr>
              <a:t>Smoothen a corner</a:t>
            </a:r>
            <a:endParaRPr lang="en-SG" sz="3600" dirty="0">
              <a:solidFill>
                <a:srgbClr val="00B05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267200"/>
            <a:ext cx="3015916"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0414" y="4114800"/>
            <a:ext cx="2711375" cy="301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http://smub.it/images/V6/all/right-clic.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835056">
            <a:off x="685801" y="3885520"/>
            <a:ext cx="606788" cy="5912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http://smub.it/images/V6/all/right-clic.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835056">
            <a:off x="5420903" y="3819183"/>
            <a:ext cx="606788" cy="5912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5507" t="4749" r="29657" b="21636"/>
          <a:stretch/>
        </p:blipFill>
        <p:spPr bwMode="auto">
          <a:xfrm>
            <a:off x="6797804" y="0"/>
            <a:ext cx="234619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19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99" y="1484784"/>
            <a:ext cx="9056213" cy="3744416"/>
          </a:xfrm>
          <a:prstGeom prst="rect">
            <a:avLst/>
          </a:prstGeom>
          <a:noFill/>
          <a:ln>
            <a:noFill/>
          </a:ln>
          <a:effectLst>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5484" r="45474" b="64809"/>
          <a:stretch/>
        </p:blipFill>
        <p:spPr bwMode="auto">
          <a:xfrm>
            <a:off x="4271553" y="2590800"/>
            <a:ext cx="757647" cy="1219200"/>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4299" y="4648200"/>
            <a:ext cx="9056213" cy="114264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grpSp>
        <p:nvGrpSpPr>
          <p:cNvPr id="5" name="[Group 3]"/>
          <p:cNvGrpSpPr/>
          <p:nvPr/>
        </p:nvGrpSpPr>
        <p:grpSpPr>
          <a:xfrm>
            <a:off x="3131808" y="5236339"/>
            <a:ext cx="4361019" cy="1382514"/>
            <a:chOff x="3159508" y="4884937"/>
            <a:chExt cx="4361019" cy="1382514"/>
          </a:xfrm>
          <a:effectLst>
            <a:outerShdw blurRad="50800" dist="38100" algn="l" rotWithShape="0">
              <a:prstClr val="black">
                <a:alpha val="40000"/>
              </a:prstClr>
            </a:outerShdw>
          </a:effectLst>
        </p:grpSpPr>
        <p:sp>
          <p:nvSpPr>
            <p:cNvPr id="6" name="Freeform 5"/>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2D is better than 3D.</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8" name="Rectangle 7"/>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4239834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835696" y="1737686"/>
            <a:ext cx="1656184" cy="1236913"/>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dirty="0">
              <a:solidFill>
                <a:prstClr val="black"/>
              </a:solidFill>
            </a:endParaRPr>
          </a:p>
        </p:txBody>
      </p:sp>
      <p:sp>
        <p:nvSpPr>
          <p:cNvPr id="17" name="Oval Callout 16"/>
          <p:cNvSpPr/>
          <p:nvPr/>
        </p:nvSpPr>
        <p:spPr>
          <a:xfrm>
            <a:off x="1835696" y="4653136"/>
            <a:ext cx="1656184" cy="1236913"/>
          </a:xfrm>
          <a:prstGeom prst="wedgeEllipseCallout">
            <a:avLst>
              <a:gd name="adj1" fmla="val -58791"/>
              <a:gd name="adj2" fmla="val -53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rPr>
              <a:t>ABCDEFGHIJKLMNOPQRSTUVWXYZ</a:t>
            </a:r>
            <a:endParaRPr lang="en-SG" b="1" dirty="0">
              <a:solidFill>
                <a:prstClr val="black"/>
              </a:solidFill>
            </a:endParaRPr>
          </a:p>
        </p:txBody>
      </p:sp>
      <mc:AlternateContent xmlns:mc="http://schemas.openxmlformats.org/markup-compatibility/2006" xmlns:p14="http://schemas.microsoft.com/office/powerpoint/2010/main">
        <mc:Choice Requires="p14">
          <p:contentPart p14:bwMode="auto" r:id="rId3">
            <p14:nvContentPartPr>
              <p14:cNvPr id="15" name="[Ink 14]"/>
              <p14:cNvContentPartPr/>
              <p14:nvPr/>
            </p14:nvContentPartPr>
            <p14:xfrm>
              <a:off x="2302888" y="1937462"/>
              <a:ext cx="721800" cy="837360"/>
            </p14:xfrm>
          </p:contentPart>
        </mc:Choice>
        <mc:Fallback xmlns="">
          <p:pic>
            <p:nvPicPr>
              <p:cNvPr id="15" name="[Ink 14]"/>
              <p:cNvPicPr/>
              <p:nvPr/>
            </p:nvPicPr>
            <p:blipFill>
              <a:blip r:embed="rId8"/>
              <a:stretch>
                <a:fillRect/>
              </a:stretch>
            </p:blipFill>
            <p:spPr>
              <a:xfrm>
                <a:off x="2286328" y="1916582"/>
                <a:ext cx="759240" cy="878760"/>
              </a:xfrm>
              <a:prstGeom prst="rect">
                <a:avLst/>
              </a:prstGeom>
            </p:spPr>
          </p:pic>
        </mc:Fallback>
      </mc:AlternateContent>
      <p:sp>
        <p:nvSpPr>
          <p:cNvPr id="20" name="TextBox 19"/>
          <p:cNvSpPr txBox="1"/>
          <p:nvPr/>
        </p:nvSpPr>
        <p:spPr>
          <a:xfrm>
            <a:off x="3995936" y="1571312"/>
            <a:ext cx="1440160" cy="1569660"/>
          </a:xfrm>
          <a:prstGeom prst="rect">
            <a:avLst/>
          </a:prstGeom>
          <a:noFill/>
        </p:spPr>
        <p:txBody>
          <a:bodyPr wrap="square" rtlCol="0">
            <a:spAutoFit/>
          </a:bodyPr>
          <a:lstStyle/>
          <a:p>
            <a:r>
              <a:rPr lang="en-US" sz="6600" b="1" dirty="0" smtClean="0">
                <a:solidFill>
                  <a:srgbClr val="00B050"/>
                </a:solidFill>
              </a:rPr>
              <a:t>X</a:t>
            </a:r>
            <a:r>
              <a:rPr lang="en-US" sz="9600" b="1" dirty="0" smtClean="0">
                <a:solidFill>
                  <a:srgbClr val="00B050"/>
                </a:solidFill>
              </a:rPr>
              <a:t>2</a:t>
            </a:r>
            <a:endParaRPr lang="en-SG" sz="9600" b="1" dirty="0">
              <a:solidFill>
                <a:srgbClr val="00B050"/>
              </a:solidFill>
            </a:endParaRPr>
          </a:p>
        </p:txBody>
      </p:sp>
      <p:grpSp>
        <p:nvGrpSpPr>
          <p:cNvPr id="3" name="Group 2"/>
          <p:cNvGrpSpPr/>
          <p:nvPr/>
        </p:nvGrpSpPr>
        <p:grpSpPr>
          <a:xfrm>
            <a:off x="6444208" y="1484784"/>
            <a:ext cx="2699792" cy="4680520"/>
            <a:chOff x="6444208" y="1484784"/>
            <a:chExt cx="2699792" cy="4680520"/>
          </a:xfrm>
        </p:grpSpPr>
        <p:sp>
          <p:nvSpPr>
            <p:cNvPr id="19" name="Right Brace 18"/>
            <p:cNvSpPr/>
            <p:nvPr/>
          </p:nvSpPr>
          <p:spPr>
            <a:xfrm>
              <a:off x="6444208" y="1484784"/>
              <a:ext cx="288032" cy="4680520"/>
            </a:xfrm>
            <a:prstGeom prst="rightBrac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prstClr val="black"/>
                </a:solidFill>
              </a:endParaRPr>
            </a:p>
          </p:txBody>
        </p:sp>
        <p:sp>
          <p:nvSpPr>
            <p:cNvPr id="23" name="TextBox 22"/>
            <p:cNvSpPr txBox="1"/>
            <p:nvPr/>
          </p:nvSpPr>
          <p:spPr>
            <a:xfrm>
              <a:off x="6876256" y="1772816"/>
              <a:ext cx="2267744" cy="3154710"/>
            </a:xfrm>
            <a:prstGeom prst="rect">
              <a:avLst/>
            </a:prstGeom>
            <a:noFill/>
          </p:spPr>
          <p:txBody>
            <a:bodyPr wrap="square" rtlCol="0">
              <a:spAutoFit/>
            </a:bodyPr>
            <a:lstStyle/>
            <a:p>
              <a:r>
                <a:rPr lang="en-US" sz="9600" b="1" dirty="0" smtClean="0">
                  <a:solidFill>
                    <a:srgbClr val="C00000"/>
                  </a:solidFill>
                </a:rPr>
                <a:t>X</a:t>
              </a:r>
              <a:r>
                <a:rPr lang="en-US" sz="19900" b="1" dirty="0" smtClean="0">
                  <a:solidFill>
                    <a:srgbClr val="C00000"/>
                  </a:solidFill>
                </a:rPr>
                <a:t>6</a:t>
              </a:r>
              <a:endParaRPr lang="en-SG" sz="19900" b="1" dirty="0">
                <a:solidFill>
                  <a:srgbClr val="C00000"/>
                </a:solidFill>
              </a:endParaRPr>
            </a:p>
          </p:txBody>
        </p:sp>
      </p:grpSp>
      <p:sp>
        <p:nvSpPr>
          <p:cNvPr id="4" name="TextBox 3"/>
          <p:cNvSpPr txBox="1"/>
          <p:nvPr/>
        </p:nvSpPr>
        <p:spPr>
          <a:xfrm>
            <a:off x="3024688" y="332656"/>
            <a:ext cx="2915464" cy="707886"/>
          </a:xfrm>
          <a:prstGeom prst="rect">
            <a:avLst/>
          </a:prstGeom>
          <a:noFill/>
        </p:spPr>
        <p:txBody>
          <a:bodyPr wrap="square" rtlCol="0">
            <a:spAutoFit/>
          </a:bodyPr>
          <a:lstStyle/>
          <a:p>
            <a:pPr algn="ctr"/>
            <a:r>
              <a:rPr lang="en-US" sz="4000" b="1" dirty="0" smtClean="0">
                <a:solidFill>
                  <a:srgbClr val="0070C0"/>
                </a:solidFill>
              </a:rPr>
              <a:t>Retention</a:t>
            </a:r>
            <a:endParaRPr lang="en-SG" sz="4000" b="1" dirty="0">
              <a:solidFill>
                <a:srgbClr val="0070C0"/>
              </a:solidFill>
            </a:endParaRPr>
          </a:p>
        </p:txBody>
      </p:sp>
      <p:sp>
        <p:nvSpPr>
          <p:cNvPr id="2" name="[Rectangle 1]"/>
          <p:cNvSpPr/>
          <p:nvPr/>
        </p:nvSpPr>
        <p:spPr>
          <a:xfrm>
            <a:off x="2805953" y="6550223"/>
            <a:ext cx="6324600" cy="307777"/>
          </a:xfrm>
          <a:prstGeom prst="rect">
            <a:avLst/>
          </a:prstGeom>
        </p:spPr>
        <p:txBody>
          <a:bodyPr wrap="square">
            <a:spAutoFit/>
          </a:bodyPr>
          <a:lstStyle/>
          <a:p>
            <a:pPr algn="r"/>
            <a:r>
              <a:rPr lang="en-US" sz="1400" dirty="0">
                <a:solidFill>
                  <a:prstClr val="white">
                    <a:lumMod val="65000"/>
                  </a:prstClr>
                </a:solidFill>
              </a:rPr>
              <a:t>http://www.osha.gov/doc/outreachtraining/htmlfiles/traintec.html</a:t>
            </a:r>
          </a:p>
        </p:txBody>
      </p:sp>
    </p:spTree>
    <p:extLst>
      <p:ext uri="{BB962C8B-B14F-4D97-AF65-F5344CB8AC3E}">
        <p14:creationId xmlns:p14="http://schemas.microsoft.com/office/powerpoint/2010/main" val="363672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24299" y="1484784"/>
            <a:ext cx="9056213" cy="3744416"/>
          </a:xfrm>
          <a:prstGeom prst="rect">
            <a:avLst/>
          </a:prstGeom>
          <a:noFill/>
          <a:ln>
            <a:noFill/>
          </a:ln>
          <a:effectLst>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0560" y="1839240"/>
              <a:ext cx="3315960" cy="2596680"/>
            </p14:xfrm>
          </p:contentPart>
        </mc:Choice>
        <mc:Fallback xmlns="">
          <p:pic>
            <p:nvPicPr>
              <p:cNvPr id="3" name="Ink 2"/>
              <p:cNvPicPr/>
              <p:nvPr/>
            </p:nvPicPr>
            <p:blipFill>
              <a:blip r:embed="rId6"/>
              <a:stretch>
                <a:fillRect/>
              </a:stretch>
            </p:blipFill>
            <p:spPr>
              <a:xfrm>
                <a:off x="43560" y="1817640"/>
                <a:ext cx="3369240" cy="2644200"/>
              </a:xfrm>
              <a:prstGeom prst="rect">
                <a:avLst/>
              </a:prstGeom>
            </p:spPr>
          </p:pic>
        </mc:Fallback>
      </mc:AlternateContent>
      <p:pic>
        <p:nvPicPr>
          <p:cNvPr id="5"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45484" r="45474" b="64809"/>
          <a:stretch/>
        </p:blipFill>
        <p:spPr bwMode="auto">
          <a:xfrm>
            <a:off x="4271553" y="2590800"/>
            <a:ext cx="757647" cy="1219200"/>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4700160" y="2062080"/>
              <a:ext cx="2825640" cy="2165400"/>
            </p14:xfrm>
          </p:contentPart>
        </mc:Choice>
        <mc:Fallback xmlns="">
          <p:pic>
            <p:nvPicPr>
              <p:cNvPr id="4" name="Ink 3"/>
              <p:cNvPicPr/>
              <p:nvPr/>
            </p:nvPicPr>
            <p:blipFill>
              <a:blip r:embed="rId9"/>
              <a:stretch>
                <a:fillRect/>
              </a:stretch>
            </p:blipFill>
            <p:spPr>
              <a:xfrm>
                <a:off x="4676760" y="2042640"/>
                <a:ext cx="2872800" cy="2208600"/>
              </a:xfrm>
              <a:prstGeom prst="rect">
                <a:avLst/>
              </a:prstGeom>
            </p:spPr>
          </p:pic>
        </mc:Fallback>
      </mc:AlternateContent>
      <p:sp>
        <p:nvSpPr>
          <p:cNvPr id="6" name="Rectangle 5"/>
          <p:cNvSpPr/>
          <p:nvPr/>
        </p:nvSpPr>
        <p:spPr>
          <a:xfrm>
            <a:off x="124299" y="4648200"/>
            <a:ext cx="9056213" cy="114264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grpSp>
        <p:nvGrpSpPr>
          <p:cNvPr id="12" name="[Group 3]"/>
          <p:cNvGrpSpPr/>
          <p:nvPr/>
        </p:nvGrpSpPr>
        <p:grpSpPr>
          <a:xfrm>
            <a:off x="3131808" y="5236339"/>
            <a:ext cx="4361019" cy="1382514"/>
            <a:chOff x="3159508" y="4884937"/>
            <a:chExt cx="4361019" cy="1382514"/>
          </a:xfrm>
          <a:effectLst>
            <a:outerShdw blurRad="50800" dist="38100" algn="l" rotWithShape="0">
              <a:prstClr val="black">
                <a:alpha val="40000"/>
              </a:prstClr>
            </a:outerShdw>
          </a:effectLst>
        </p:grpSpPr>
        <p:sp>
          <p:nvSpPr>
            <p:cNvPr id="13" name="Freeform 12"/>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Shorten ‘eye sweeps’.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5" name="Rectangle 14"/>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415696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24299" y="1484784"/>
            <a:ext cx="9056213" cy="3744416"/>
          </a:xfrm>
          <a:prstGeom prst="rect">
            <a:avLst/>
          </a:prstGeom>
          <a:noFill/>
          <a:ln>
            <a:noFill/>
          </a:ln>
          <a:effectLst>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24299" y="4648200"/>
            <a:ext cx="9056213" cy="114264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5"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45484" r="45474" b="64809"/>
          <a:stretch/>
        </p:blipFill>
        <p:spPr bwMode="auto">
          <a:xfrm>
            <a:off x="4271553" y="2590800"/>
            <a:ext cx="757647" cy="1219200"/>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81960" y="1525680"/>
              <a:ext cx="4871160" cy="3275280"/>
            </p14:xfrm>
          </p:contentPart>
        </mc:Choice>
        <mc:Fallback xmlns="">
          <p:pic>
            <p:nvPicPr>
              <p:cNvPr id="6" name="Ink 5"/>
              <p:cNvPicPr/>
              <p:nvPr/>
            </p:nvPicPr>
            <p:blipFill>
              <a:blip r:embed="rId7"/>
              <a:stretch>
                <a:fillRect/>
              </a:stretch>
            </p:blipFill>
            <p:spPr>
              <a:xfrm>
                <a:off x="362160" y="1501920"/>
                <a:ext cx="4916520" cy="3318480"/>
              </a:xfrm>
              <a:prstGeom prst="rect">
                <a:avLst/>
              </a:prstGeom>
            </p:spPr>
          </p:pic>
        </mc:Fallback>
      </mc:AlternateContent>
      <p:grpSp>
        <p:nvGrpSpPr>
          <p:cNvPr id="9" name="[Group 3]"/>
          <p:cNvGrpSpPr/>
          <p:nvPr/>
        </p:nvGrpSpPr>
        <p:grpSpPr>
          <a:xfrm>
            <a:off x="1601604" y="5409264"/>
            <a:ext cx="4361019" cy="1382514"/>
            <a:chOff x="3159508" y="4884937"/>
            <a:chExt cx="4361019" cy="1382514"/>
          </a:xfrm>
          <a:effectLst>
            <a:outerShdw blurRad="50800" dist="38100" algn="l" rotWithShape="0">
              <a:prstClr val="black">
                <a:alpha val="40000"/>
              </a:prstClr>
            </a:outerShdw>
          </a:effectLst>
        </p:grpSpPr>
        <p:sp>
          <p:nvSpPr>
            <p:cNvPr id="10" name="Freeform 9"/>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Eliminate clutter</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2" name="Rectangle 11"/>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grpSp>
        <p:nvGrpSpPr>
          <p:cNvPr id="22" name="Group 21"/>
          <p:cNvGrpSpPr/>
          <p:nvPr/>
        </p:nvGrpSpPr>
        <p:grpSpPr>
          <a:xfrm>
            <a:off x="5580744" y="489422"/>
            <a:ext cx="6263616" cy="4495924"/>
            <a:chOff x="5580744" y="489422"/>
            <a:chExt cx="6263616" cy="4495924"/>
          </a:xfrm>
        </p:grpSpPr>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744" y="1114356"/>
              <a:ext cx="4572000" cy="3429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2216" y="489422"/>
              <a:ext cx="4572000" cy="3429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2360" y="1556346"/>
              <a:ext cx="4572000" cy="3429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grpSp>
        <p:nvGrpSpPr>
          <p:cNvPr id="23" name="Group 22"/>
          <p:cNvGrpSpPr/>
          <p:nvPr/>
        </p:nvGrpSpPr>
        <p:grpSpPr>
          <a:xfrm>
            <a:off x="5814318" y="638628"/>
            <a:ext cx="3168270" cy="4446288"/>
            <a:chOff x="5814318" y="638628"/>
            <a:chExt cx="3168270" cy="4446288"/>
          </a:xfrm>
        </p:grpSpPr>
        <p:sp>
          <p:nvSpPr>
            <p:cNvPr id="3" name="Flowchart: Connector 2"/>
            <p:cNvSpPr/>
            <p:nvPr/>
          </p:nvSpPr>
          <p:spPr>
            <a:xfrm>
              <a:off x="7866744" y="4329120"/>
              <a:ext cx="755796" cy="755796"/>
            </a:xfrm>
            <a:prstGeom prst="flowChartConnector">
              <a:avLst/>
            </a:prstGeom>
            <a:solidFill>
              <a:srgbClr val="FFFF00">
                <a:alpha val="25000"/>
              </a:srgbClr>
            </a:solidFill>
            <a:ln w="5715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p:cNvCxnSpPr/>
            <p:nvPr/>
          </p:nvCxnSpPr>
          <p:spPr>
            <a:xfrm flipH="1">
              <a:off x="8622540" y="4436238"/>
              <a:ext cx="360048" cy="107118"/>
            </a:xfrm>
            <a:prstGeom prst="straightConnector1">
              <a:avLst/>
            </a:prstGeom>
            <a:solidFill>
              <a:srgbClr val="FFFF00">
                <a:alpha val="25000"/>
              </a:srgbClr>
            </a:solidFill>
            <a:ln w="57150">
              <a:solidFill>
                <a:srgbClr val="C00000"/>
              </a:solidFill>
              <a:headEnd type="none" w="med" len="med"/>
              <a:tailEnd type="triangl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8" name="Flowchart: Connector 17"/>
            <p:cNvSpPr/>
            <p:nvPr/>
          </p:nvSpPr>
          <p:spPr>
            <a:xfrm>
              <a:off x="5814318" y="4072198"/>
              <a:ext cx="755796" cy="755796"/>
            </a:xfrm>
            <a:prstGeom prst="flowChartConnector">
              <a:avLst/>
            </a:prstGeom>
            <a:solidFill>
              <a:srgbClr val="FFFF00">
                <a:alpha val="25000"/>
              </a:srgbClr>
            </a:solidFill>
            <a:ln w="5715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9" name="Straight Arrow Connector 18"/>
            <p:cNvCxnSpPr/>
            <p:nvPr/>
          </p:nvCxnSpPr>
          <p:spPr>
            <a:xfrm flipH="1">
              <a:off x="6570114" y="4179316"/>
              <a:ext cx="360048" cy="107118"/>
            </a:xfrm>
            <a:prstGeom prst="straightConnector1">
              <a:avLst/>
            </a:prstGeom>
            <a:solidFill>
              <a:srgbClr val="FFFF00">
                <a:alpha val="25000"/>
              </a:srgbClr>
            </a:solidFill>
            <a:ln w="57150">
              <a:solidFill>
                <a:srgbClr val="C00000"/>
              </a:solidFill>
              <a:headEnd type="none" w="med" len="med"/>
              <a:tailEnd type="triangl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Flowchart: Connector 19"/>
            <p:cNvSpPr/>
            <p:nvPr/>
          </p:nvSpPr>
          <p:spPr>
            <a:xfrm>
              <a:off x="5962623" y="638628"/>
              <a:ext cx="755796" cy="755796"/>
            </a:xfrm>
            <a:prstGeom prst="flowChartConnector">
              <a:avLst/>
            </a:prstGeom>
            <a:solidFill>
              <a:srgbClr val="FFFF00">
                <a:alpha val="25000"/>
              </a:srgbClr>
            </a:solidFill>
            <a:ln w="57150">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1" name="Straight Arrow Connector 20"/>
            <p:cNvCxnSpPr/>
            <p:nvPr/>
          </p:nvCxnSpPr>
          <p:spPr>
            <a:xfrm flipH="1">
              <a:off x="6718419" y="745746"/>
              <a:ext cx="360048" cy="107118"/>
            </a:xfrm>
            <a:prstGeom prst="straightConnector1">
              <a:avLst/>
            </a:prstGeom>
            <a:solidFill>
              <a:srgbClr val="FFFF00">
                <a:alpha val="25000"/>
              </a:srgbClr>
            </a:solidFill>
            <a:ln w="57150">
              <a:solidFill>
                <a:srgbClr val="C00000"/>
              </a:solidFill>
              <a:headEnd type="none" w="med" len="med"/>
              <a:tailEnd type="triangl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87018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71600" y="2362200"/>
            <a:ext cx="12115800" cy="3581400"/>
            <a:chOff x="-1371600" y="2133600"/>
            <a:chExt cx="12115800" cy="3581400"/>
          </a:xfrm>
        </p:grpSpPr>
        <p:sp>
          <p:nvSpPr>
            <p:cNvPr id="2" name="Rectangle 1"/>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84" y="1219200"/>
            <a:ext cx="4531360" cy="3398520"/>
          </a:xfrm>
          <a:prstGeom prst="rect">
            <a:avLst/>
          </a:prstGeom>
          <a:ln w="38100">
            <a:solidFill>
              <a:schemeClr val="tx1"/>
            </a:solidFill>
            <a:miter lim="800000"/>
            <a:headEnd/>
            <a:tailEnd/>
          </a:ln>
          <a:effectLst>
            <a:outerShdw dist="35921" dir="2700000" algn="ctr" rotWithShape="0">
              <a:schemeClr val="bg2"/>
            </a:outerShdw>
            <a:reflection blurRad="12700" stA="30000" endPos="3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5105400" y="1905000"/>
            <a:ext cx="3200400" cy="1077218"/>
          </a:xfrm>
          <a:prstGeom prst="rect">
            <a:avLst/>
          </a:prstGeom>
          <a:noFill/>
        </p:spPr>
        <p:txBody>
          <a:bodyPr wrap="square" rtlCol="0">
            <a:spAutoFit/>
          </a:bodyPr>
          <a:lstStyle/>
          <a:p>
            <a:r>
              <a:rPr lang="en-US" sz="3200" b="1" dirty="0" smtClean="0">
                <a:solidFill>
                  <a:srgbClr val="00B050"/>
                </a:solidFill>
              </a:rPr>
              <a:t>How is our company doing?</a:t>
            </a:r>
            <a:endParaRPr lang="en-SG" sz="3200" b="1" dirty="0">
              <a:solidFill>
                <a:srgbClr val="00B050"/>
              </a:solidFill>
            </a:endParaRPr>
          </a:p>
        </p:txBody>
      </p:sp>
    </p:spTree>
    <p:extLst>
      <p:ext uri="{BB962C8B-B14F-4D97-AF65-F5344CB8AC3E}">
        <p14:creationId xmlns:p14="http://schemas.microsoft.com/office/powerpoint/2010/main" val="29141312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71600" y="2362200"/>
            <a:ext cx="12115800" cy="3581400"/>
            <a:chOff x="-1371600" y="2133600"/>
            <a:chExt cx="12115800" cy="3581400"/>
          </a:xfrm>
        </p:grpSpPr>
        <p:sp>
          <p:nvSpPr>
            <p:cNvPr id="2" name="Rectangle 1"/>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84" y="1219200"/>
            <a:ext cx="4531360" cy="3398520"/>
          </a:xfrm>
          <a:prstGeom prst="rect">
            <a:avLst/>
          </a:prstGeom>
          <a:ln w="38100">
            <a:solidFill>
              <a:schemeClr val="tx1"/>
            </a:solidFill>
            <a:miter lim="800000"/>
            <a:headEnd/>
            <a:tailEnd/>
          </a:ln>
          <a:effectLst>
            <a:outerShdw dist="35921" dir="2700000" algn="ctr" rotWithShape="0">
              <a:schemeClr val="bg2"/>
            </a:outerShdw>
            <a:reflection blurRad="12700" stA="30000" endPos="3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5105400" y="1905000"/>
            <a:ext cx="3200400" cy="1077218"/>
          </a:xfrm>
          <a:prstGeom prst="rect">
            <a:avLst/>
          </a:prstGeom>
          <a:noFill/>
        </p:spPr>
        <p:txBody>
          <a:bodyPr wrap="square" rtlCol="0">
            <a:spAutoFit/>
          </a:bodyPr>
          <a:lstStyle/>
          <a:p>
            <a:r>
              <a:rPr lang="en-US" sz="3200" b="1" dirty="0" smtClean="0">
                <a:solidFill>
                  <a:srgbClr val="00B050"/>
                </a:solidFill>
              </a:rPr>
              <a:t>How is our company doing?</a:t>
            </a:r>
            <a:endParaRPr lang="en-SG" sz="3200" b="1" dirty="0">
              <a:solidFill>
                <a:srgbClr val="00B050"/>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18965" y="1219732"/>
            <a:ext cx="4529942" cy="3397456"/>
          </a:xfrm>
          <a:prstGeom prst="rect">
            <a:avLst/>
          </a:prstGeom>
          <a:ln w="38100">
            <a:solidFill>
              <a:schemeClr val="tx1"/>
            </a:solidFill>
            <a:miter lim="800000"/>
            <a:headEnd/>
            <a:tailEnd/>
          </a:ln>
          <a:effectLst>
            <a:outerShdw dist="35921" dir="2700000" algn="ctr" rotWithShape="0">
              <a:schemeClr val="bg2"/>
            </a:outerShdw>
            <a:reflection blurRad="12700" stA="30000" endPos="3000" dist="5000" dir="5400000" sy="-100000" algn="bl" rotWithShape="0"/>
          </a:effectLst>
          <a:scene3d>
            <a:camera prst="perspectiveContrastingLeftFacing">
              <a:rot lat="300000" lon="1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Lst>
        </p:spPr>
      </p:pic>
      <p:grpSp>
        <p:nvGrpSpPr>
          <p:cNvPr id="10" name="[Group 3]"/>
          <p:cNvGrpSpPr/>
          <p:nvPr/>
        </p:nvGrpSpPr>
        <p:grpSpPr>
          <a:xfrm>
            <a:off x="3131808" y="5236339"/>
            <a:ext cx="4361019" cy="1382514"/>
            <a:chOff x="3159508" y="4884937"/>
            <a:chExt cx="4361019" cy="1382514"/>
          </a:xfrm>
          <a:effectLst>
            <a:outerShdw blurRad="50800" dist="38100" algn="l" rotWithShape="0">
              <a:prstClr val="black">
                <a:alpha val="40000"/>
              </a:prstClr>
            </a:outerShdw>
          </a:effectLst>
        </p:grpSpPr>
        <p:sp>
          <p:nvSpPr>
            <p:cNvPr id="11" name="Freeform 10"/>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Make your point clear</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3" name="Rectangle 12"/>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6336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33333E-6 0 L -0.275 -0.26736 " pathEditMode="relative" rAng="0" ptsTypes="AA">
                                      <p:cBhvr>
                                        <p:cTn id="6" dur="500" fill="hold"/>
                                        <p:tgtEl>
                                          <p:spTgt spid="9"/>
                                        </p:tgtEl>
                                        <p:attrNameLst>
                                          <p:attrName>ppt_x</p:attrName>
                                          <p:attrName>ppt_y</p:attrName>
                                        </p:attrNameLst>
                                      </p:cBhvr>
                                      <p:rCtr x="-13750" y="-13380"/>
                                    </p:animMotion>
                                  </p:childTnLst>
                                </p:cTn>
                              </p:par>
                              <p:par>
                                <p:cTn id="7" presetID="2" presetClass="entr" presetSubtype="2"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anim calcmode="lin" valueType="num">
                                      <p:cBhvr additive="base">
                                        <p:cTn id="9" dur="500" fill="hold"/>
                                        <p:tgtEl>
                                          <p:spTgt spid="2051"/>
                                        </p:tgtEl>
                                        <p:attrNameLst>
                                          <p:attrName>ppt_x</p:attrName>
                                        </p:attrNameLst>
                                      </p:cBhvr>
                                      <p:tavLst>
                                        <p:tav tm="0">
                                          <p:val>
                                            <p:strVal val="1+#ppt_w/2"/>
                                          </p:val>
                                        </p:tav>
                                        <p:tav tm="100000">
                                          <p:val>
                                            <p:strVal val="#ppt_x"/>
                                          </p:val>
                                        </p:tav>
                                      </p:tavLst>
                                    </p:anim>
                                    <p:anim calcmode="lin" valueType="num">
                                      <p:cBhvr additive="base">
                                        <p:cTn id="10"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Arrow Connector 2"/>
          <p:cNvCxnSpPr/>
          <p:nvPr/>
        </p:nvCxnSpPr>
        <p:spPr>
          <a:xfrm flipV="1">
            <a:off x="1145382" y="1052736"/>
            <a:ext cx="0" cy="46085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145382" y="5661248"/>
            <a:ext cx="9985107"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91680" y="3356992"/>
            <a:ext cx="648072"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9" name="Rectangle 8"/>
          <p:cNvSpPr/>
          <p:nvPr/>
        </p:nvSpPr>
        <p:spPr>
          <a:xfrm>
            <a:off x="2843808" y="4077072"/>
            <a:ext cx="648072"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0" name="Rectangle 9"/>
          <p:cNvSpPr/>
          <p:nvPr/>
        </p:nvSpPr>
        <p:spPr>
          <a:xfrm>
            <a:off x="3995936" y="3232026"/>
            <a:ext cx="648072" cy="2423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1" name="Rectangle 10"/>
          <p:cNvSpPr/>
          <p:nvPr/>
        </p:nvSpPr>
        <p:spPr>
          <a:xfrm>
            <a:off x="5148064" y="2276872"/>
            <a:ext cx="648072" cy="338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2" name="Rectangle 11"/>
          <p:cNvSpPr/>
          <p:nvPr/>
        </p:nvSpPr>
        <p:spPr>
          <a:xfrm>
            <a:off x="6300192" y="2852936"/>
            <a:ext cx="648072" cy="2808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3" name="Rectangle 12"/>
          <p:cNvSpPr/>
          <p:nvPr/>
        </p:nvSpPr>
        <p:spPr>
          <a:xfrm>
            <a:off x="7380312" y="2636912"/>
            <a:ext cx="648072" cy="302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5" name="TextBox 14"/>
          <p:cNvSpPr txBox="1"/>
          <p:nvPr/>
        </p:nvSpPr>
        <p:spPr>
          <a:xfrm>
            <a:off x="1691680" y="5877272"/>
            <a:ext cx="867544" cy="461665"/>
          </a:xfrm>
          <a:prstGeom prst="rect">
            <a:avLst/>
          </a:prstGeom>
          <a:noFill/>
        </p:spPr>
        <p:txBody>
          <a:bodyPr wrap="square" rtlCol="0">
            <a:spAutoFit/>
          </a:bodyPr>
          <a:lstStyle/>
          <a:p>
            <a:r>
              <a:rPr lang="en-US" sz="2400" b="1" dirty="0" smtClean="0">
                <a:solidFill>
                  <a:prstClr val="black"/>
                </a:solidFill>
              </a:rPr>
              <a:t>DJ</a:t>
            </a:r>
            <a:endParaRPr lang="en-SG" sz="2400" b="1" dirty="0">
              <a:solidFill>
                <a:prstClr val="black"/>
              </a:solidFill>
            </a:endParaRPr>
          </a:p>
        </p:txBody>
      </p:sp>
      <p:sp>
        <p:nvSpPr>
          <p:cNvPr id="16" name="TextBox 15"/>
          <p:cNvSpPr txBox="1"/>
          <p:nvPr/>
        </p:nvSpPr>
        <p:spPr>
          <a:xfrm>
            <a:off x="2843808" y="5877272"/>
            <a:ext cx="867544" cy="461665"/>
          </a:xfrm>
          <a:prstGeom prst="rect">
            <a:avLst/>
          </a:prstGeom>
          <a:noFill/>
        </p:spPr>
        <p:txBody>
          <a:bodyPr wrap="square" rtlCol="0">
            <a:spAutoFit/>
          </a:bodyPr>
          <a:lstStyle/>
          <a:p>
            <a:r>
              <a:rPr lang="en-US" sz="2400" b="1" dirty="0" err="1" smtClean="0">
                <a:solidFill>
                  <a:prstClr val="black"/>
                </a:solidFill>
              </a:rPr>
              <a:t>Xee</a:t>
            </a:r>
            <a:endParaRPr lang="en-SG" sz="2400" b="1" dirty="0">
              <a:solidFill>
                <a:prstClr val="black"/>
              </a:solidFill>
            </a:endParaRPr>
          </a:p>
        </p:txBody>
      </p:sp>
      <p:sp>
        <p:nvSpPr>
          <p:cNvPr id="17" name="TextBox 16"/>
          <p:cNvSpPr txBox="1"/>
          <p:nvPr/>
        </p:nvSpPr>
        <p:spPr>
          <a:xfrm>
            <a:off x="3995936" y="5877272"/>
            <a:ext cx="867544" cy="461665"/>
          </a:xfrm>
          <a:prstGeom prst="rect">
            <a:avLst/>
          </a:prstGeom>
          <a:noFill/>
        </p:spPr>
        <p:txBody>
          <a:bodyPr wrap="square" rtlCol="0">
            <a:spAutoFit/>
          </a:bodyPr>
          <a:lstStyle/>
          <a:p>
            <a:r>
              <a:rPr lang="en-US" sz="2400" b="1" dirty="0" err="1" smtClean="0">
                <a:solidFill>
                  <a:prstClr val="black"/>
                </a:solidFill>
              </a:rPr>
              <a:t>iDo</a:t>
            </a:r>
            <a:endParaRPr lang="en-SG" sz="2400" b="1" dirty="0">
              <a:solidFill>
                <a:prstClr val="black"/>
              </a:solidFill>
            </a:endParaRPr>
          </a:p>
        </p:txBody>
      </p:sp>
      <p:sp>
        <p:nvSpPr>
          <p:cNvPr id="18" name="TextBox 17"/>
          <p:cNvSpPr txBox="1"/>
          <p:nvPr/>
        </p:nvSpPr>
        <p:spPr>
          <a:xfrm>
            <a:off x="5152256" y="5877272"/>
            <a:ext cx="867544" cy="461665"/>
          </a:xfrm>
          <a:prstGeom prst="rect">
            <a:avLst/>
          </a:prstGeom>
          <a:noFill/>
        </p:spPr>
        <p:txBody>
          <a:bodyPr wrap="square" rtlCol="0">
            <a:spAutoFit/>
          </a:bodyPr>
          <a:lstStyle/>
          <a:p>
            <a:r>
              <a:rPr lang="en-US" sz="2400" b="1" dirty="0" err="1" smtClean="0">
                <a:solidFill>
                  <a:prstClr val="black"/>
                </a:solidFill>
              </a:rPr>
              <a:t>Rexy</a:t>
            </a:r>
            <a:endParaRPr lang="en-SG" sz="2400" b="1" dirty="0">
              <a:solidFill>
                <a:prstClr val="black"/>
              </a:solidFill>
            </a:endParaRPr>
          </a:p>
        </p:txBody>
      </p:sp>
      <p:sp>
        <p:nvSpPr>
          <p:cNvPr id="19" name="TextBox 18"/>
          <p:cNvSpPr txBox="1"/>
          <p:nvPr/>
        </p:nvSpPr>
        <p:spPr>
          <a:xfrm>
            <a:off x="6300192" y="5877272"/>
            <a:ext cx="867544" cy="461665"/>
          </a:xfrm>
          <a:prstGeom prst="rect">
            <a:avLst/>
          </a:prstGeom>
          <a:noFill/>
        </p:spPr>
        <p:txBody>
          <a:bodyPr wrap="square" rtlCol="0">
            <a:spAutoFit/>
          </a:bodyPr>
          <a:lstStyle/>
          <a:p>
            <a:r>
              <a:rPr lang="en-US" sz="2400" b="1" dirty="0" smtClean="0">
                <a:solidFill>
                  <a:prstClr val="black"/>
                </a:solidFill>
              </a:rPr>
              <a:t>Us</a:t>
            </a:r>
            <a:endParaRPr lang="en-SG" sz="2400" b="1" dirty="0">
              <a:solidFill>
                <a:prstClr val="black"/>
              </a:solidFill>
            </a:endParaRPr>
          </a:p>
        </p:txBody>
      </p:sp>
      <p:sp>
        <p:nvSpPr>
          <p:cNvPr id="20" name="TextBox 19"/>
          <p:cNvSpPr txBox="1"/>
          <p:nvPr/>
        </p:nvSpPr>
        <p:spPr>
          <a:xfrm>
            <a:off x="7308304" y="5877272"/>
            <a:ext cx="867544" cy="461665"/>
          </a:xfrm>
          <a:prstGeom prst="rect">
            <a:avLst/>
          </a:prstGeom>
          <a:noFill/>
        </p:spPr>
        <p:txBody>
          <a:bodyPr wrap="square" rtlCol="0">
            <a:spAutoFit/>
          </a:bodyPr>
          <a:lstStyle/>
          <a:p>
            <a:r>
              <a:rPr lang="en-US" sz="2400" b="1" dirty="0" smtClean="0">
                <a:solidFill>
                  <a:prstClr val="black"/>
                </a:solidFill>
              </a:rPr>
              <a:t>Wii</a:t>
            </a:r>
            <a:endParaRPr lang="en-SG" sz="2400" b="1" dirty="0">
              <a:solidFill>
                <a:prstClr val="black"/>
              </a:solidFill>
            </a:endParaRPr>
          </a:p>
        </p:txBody>
      </p:sp>
      <p:sp>
        <p:nvSpPr>
          <p:cNvPr id="21" name="TextBox 20"/>
          <p:cNvSpPr txBox="1"/>
          <p:nvPr/>
        </p:nvSpPr>
        <p:spPr>
          <a:xfrm rot="16200000">
            <a:off x="165579" y="729599"/>
            <a:ext cx="1006465" cy="461665"/>
          </a:xfrm>
          <a:prstGeom prst="rect">
            <a:avLst/>
          </a:prstGeom>
          <a:noFill/>
        </p:spPr>
        <p:txBody>
          <a:bodyPr wrap="square" rtlCol="0">
            <a:spAutoFit/>
          </a:bodyPr>
          <a:lstStyle/>
          <a:p>
            <a:r>
              <a:rPr lang="en-US" sz="2400" b="1" dirty="0" smtClean="0">
                <a:solidFill>
                  <a:prstClr val="black"/>
                </a:solidFill>
              </a:rPr>
              <a:t>Sales</a:t>
            </a:r>
            <a:endParaRPr lang="en-SG" sz="2400" b="1" dirty="0">
              <a:solidFill>
                <a:prstClr val="black"/>
              </a:solidFill>
            </a:endParaRPr>
          </a:p>
        </p:txBody>
      </p:sp>
      <p:sp>
        <p:nvSpPr>
          <p:cNvPr id="22" name="TextBox 21"/>
          <p:cNvSpPr txBox="1"/>
          <p:nvPr/>
        </p:nvSpPr>
        <p:spPr>
          <a:xfrm>
            <a:off x="251520" y="1907540"/>
            <a:ext cx="947479" cy="461665"/>
          </a:xfrm>
          <a:prstGeom prst="rect">
            <a:avLst/>
          </a:prstGeom>
          <a:noFill/>
        </p:spPr>
        <p:txBody>
          <a:bodyPr wrap="square" rtlCol="0">
            <a:spAutoFit/>
          </a:bodyPr>
          <a:lstStyle/>
          <a:p>
            <a:r>
              <a:rPr lang="en-US" sz="2400" b="1" dirty="0" smtClean="0">
                <a:solidFill>
                  <a:prstClr val="black"/>
                </a:solidFill>
              </a:rPr>
              <a:t>200</a:t>
            </a:r>
            <a:r>
              <a:rPr lang="en-US" sz="2400" b="1" dirty="0" smtClean="0">
                <a:solidFill>
                  <a:prstClr val="white">
                    <a:lumMod val="50000"/>
                  </a:prstClr>
                </a:solidFill>
              </a:rPr>
              <a:t>M</a:t>
            </a:r>
            <a:endParaRPr lang="en-SG" sz="2400" b="1" dirty="0">
              <a:solidFill>
                <a:prstClr val="white">
                  <a:lumMod val="50000"/>
                </a:prstClr>
              </a:solidFill>
            </a:endParaRPr>
          </a:p>
        </p:txBody>
      </p:sp>
      <p:sp>
        <p:nvSpPr>
          <p:cNvPr id="23" name="TextBox 22"/>
          <p:cNvSpPr txBox="1"/>
          <p:nvPr/>
        </p:nvSpPr>
        <p:spPr>
          <a:xfrm>
            <a:off x="195071" y="2852936"/>
            <a:ext cx="947479" cy="461665"/>
          </a:xfrm>
          <a:prstGeom prst="rect">
            <a:avLst/>
          </a:prstGeom>
          <a:noFill/>
        </p:spPr>
        <p:txBody>
          <a:bodyPr wrap="square" rtlCol="0">
            <a:spAutoFit/>
          </a:bodyPr>
          <a:lstStyle/>
          <a:p>
            <a:r>
              <a:rPr lang="en-US" sz="2400" b="1" dirty="0" smtClean="0">
                <a:solidFill>
                  <a:prstClr val="black"/>
                </a:solidFill>
              </a:rPr>
              <a:t>150</a:t>
            </a:r>
            <a:r>
              <a:rPr lang="en-US" sz="2400" b="1" dirty="0" smtClean="0">
                <a:solidFill>
                  <a:prstClr val="white">
                    <a:lumMod val="50000"/>
                  </a:prstClr>
                </a:solidFill>
              </a:rPr>
              <a:t>M</a:t>
            </a:r>
            <a:endParaRPr lang="en-SG" sz="2400" b="1" dirty="0">
              <a:solidFill>
                <a:prstClr val="white">
                  <a:lumMod val="50000"/>
                </a:prstClr>
              </a:solidFill>
            </a:endParaRPr>
          </a:p>
        </p:txBody>
      </p:sp>
      <p:sp>
        <p:nvSpPr>
          <p:cNvPr id="24" name="TextBox 23"/>
          <p:cNvSpPr txBox="1"/>
          <p:nvPr/>
        </p:nvSpPr>
        <p:spPr>
          <a:xfrm>
            <a:off x="197903" y="3887760"/>
            <a:ext cx="947479" cy="461665"/>
          </a:xfrm>
          <a:prstGeom prst="rect">
            <a:avLst/>
          </a:prstGeom>
          <a:noFill/>
        </p:spPr>
        <p:txBody>
          <a:bodyPr wrap="square" rtlCol="0">
            <a:spAutoFit/>
          </a:bodyPr>
          <a:lstStyle/>
          <a:p>
            <a:r>
              <a:rPr lang="en-US" sz="2400" b="1" dirty="0" smtClean="0">
                <a:solidFill>
                  <a:prstClr val="black"/>
                </a:solidFill>
              </a:rPr>
              <a:t>100</a:t>
            </a:r>
            <a:r>
              <a:rPr lang="en-US" sz="2400" b="1" dirty="0" smtClean="0">
                <a:solidFill>
                  <a:prstClr val="white">
                    <a:lumMod val="50000"/>
                  </a:prstClr>
                </a:solidFill>
              </a:rPr>
              <a:t>M</a:t>
            </a:r>
            <a:endParaRPr lang="en-SG" sz="2400" b="1" dirty="0">
              <a:solidFill>
                <a:prstClr val="white">
                  <a:lumMod val="50000"/>
                </a:prstClr>
              </a:solidFill>
            </a:endParaRPr>
          </a:p>
        </p:txBody>
      </p:sp>
      <p:cxnSp>
        <p:nvCxnSpPr>
          <p:cNvPr id="4" name="Straight Connector 3"/>
          <p:cNvCxnSpPr/>
          <p:nvPr/>
        </p:nvCxnSpPr>
        <p:spPr>
          <a:xfrm>
            <a:off x="1115616" y="2092206"/>
            <a:ext cx="71174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5382" y="3037602"/>
            <a:ext cx="71174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45382" y="3989521"/>
            <a:ext cx="71174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45382" y="5013176"/>
            <a:ext cx="71174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45382" y="1268760"/>
            <a:ext cx="711741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70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Arrow Connector 2"/>
          <p:cNvCxnSpPr/>
          <p:nvPr/>
        </p:nvCxnSpPr>
        <p:spPr>
          <a:xfrm flipV="1">
            <a:off x="1145382" y="1052736"/>
            <a:ext cx="0" cy="46085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145382" y="5661248"/>
            <a:ext cx="74590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91680" y="4509120"/>
            <a:ext cx="648072"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dirty="0" smtClean="0">
                <a:solidFill>
                  <a:prstClr val="white"/>
                </a:solidFill>
              </a:rPr>
              <a:t>90 M</a:t>
            </a:r>
            <a:endParaRPr lang="en-SG" sz="2400" b="1" dirty="0">
              <a:solidFill>
                <a:prstClr val="white"/>
              </a:solidFill>
            </a:endParaRPr>
          </a:p>
        </p:txBody>
      </p:sp>
      <p:sp>
        <p:nvSpPr>
          <p:cNvPr id="9" name="Rectangle 8"/>
          <p:cNvSpPr/>
          <p:nvPr/>
        </p:nvSpPr>
        <p:spPr>
          <a:xfrm>
            <a:off x="2843808" y="4077072"/>
            <a:ext cx="648072"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dirty="0" smtClean="0">
                <a:solidFill>
                  <a:prstClr val="white"/>
                </a:solidFill>
              </a:rPr>
              <a:t>120M</a:t>
            </a:r>
            <a:endParaRPr lang="en-SG" sz="2400" b="1" dirty="0">
              <a:solidFill>
                <a:prstClr val="white"/>
              </a:solidFill>
            </a:endParaRPr>
          </a:p>
        </p:txBody>
      </p:sp>
      <p:sp>
        <p:nvSpPr>
          <p:cNvPr id="10" name="Rectangle 9"/>
          <p:cNvSpPr/>
          <p:nvPr/>
        </p:nvSpPr>
        <p:spPr>
          <a:xfrm>
            <a:off x="3995936" y="3664074"/>
            <a:ext cx="648072" cy="1991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dirty="0" smtClean="0">
                <a:solidFill>
                  <a:prstClr val="white"/>
                </a:solidFill>
              </a:rPr>
              <a:t>140M</a:t>
            </a:r>
            <a:endParaRPr lang="en-SG" sz="2400" b="1" dirty="0">
              <a:solidFill>
                <a:prstClr val="white"/>
              </a:solidFill>
            </a:endParaRPr>
          </a:p>
        </p:txBody>
      </p:sp>
      <p:sp>
        <p:nvSpPr>
          <p:cNvPr id="11" name="Rectangle 10"/>
          <p:cNvSpPr/>
          <p:nvPr/>
        </p:nvSpPr>
        <p:spPr>
          <a:xfrm>
            <a:off x="5148064" y="2852936"/>
            <a:ext cx="648072" cy="28083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dirty="0" smtClean="0">
                <a:solidFill>
                  <a:srgbClr val="FFFF00"/>
                </a:solidFill>
              </a:rPr>
              <a:t>168M</a:t>
            </a:r>
            <a:endParaRPr lang="en-SG" sz="2400" b="1" dirty="0">
              <a:solidFill>
                <a:srgbClr val="FFFF00"/>
              </a:solidFill>
            </a:endParaRPr>
          </a:p>
        </p:txBody>
      </p:sp>
      <p:sp>
        <p:nvSpPr>
          <p:cNvPr id="12" name="Rectangle 11"/>
          <p:cNvSpPr/>
          <p:nvPr/>
        </p:nvSpPr>
        <p:spPr>
          <a:xfrm>
            <a:off x="6300192" y="2492896"/>
            <a:ext cx="648072" cy="3168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dirty="0" smtClean="0">
                <a:solidFill>
                  <a:prstClr val="white"/>
                </a:solidFill>
              </a:rPr>
              <a:t>190M</a:t>
            </a:r>
            <a:endParaRPr lang="en-SG" sz="2400" b="1" dirty="0">
              <a:solidFill>
                <a:prstClr val="white"/>
              </a:solidFill>
            </a:endParaRPr>
          </a:p>
        </p:txBody>
      </p:sp>
      <p:sp>
        <p:nvSpPr>
          <p:cNvPr id="13" name="Rectangle 12"/>
          <p:cNvSpPr/>
          <p:nvPr/>
        </p:nvSpPr>
        <p:spPr>
          <a:xfrm>
            <a:off x="7380312" y="2060848"/>
            <a:ext cx="648072" cy="36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dirty="0" smtClean="0">
                <a:solidFill>
                  <a:prstClr val="white"/>
                </a:solidFill>
              </a:rPr>
              <a:t>200M</a:t>
            </a:r>
            <a:endParaRPr lang="en-SG" sz="2400" b="1" dirty="0">
              <a:solidFill>
                <a:prstClr val="white"/>
              </a:solidFill>
            </a:endParaRPr>
          </a:p>
        </p:txBody>
      </p:sp>
      <p:sp>
        <p:nvSpPr>
          <p:cNvPr id="15" name="TextBox 14"/>
          <p:cNvSpPr txBox="1"/>
          <p:nvPr/>
        </p:nvSpPr>
        <p:spPr>
          <a:xfrm>
            <a:off x="1691680" y="5877272"/>
            <a:ext cx="867544" cy="461665"/>
          </a:xfrm>
          <a:prstGeom prst="rect">
            <a:avLst/>
          </a:prstGeom>
          <a:noFill/>
        </p:spPr>
        <p:txBody>
          <a:bodyPr wrap="square" rtlCol="0">
            <a:spAutoFit/>
          </a:bodyPr>
          <a:lstStyle/>
          <a:p>
            <a:r>
              <a:rPr lang="en-US" sz="2400" b="1" dirty="0" smtClean="0">
                <a:solidFill>
                  <a:prstClr val="black"/>
                </a:solidFill>
              </a:rPr>
              <a:t>DJ</a:t>
            </a:r>
            <a:endParaRPr lang="en-SG" sz="2400" b="1" dirty="0">
              <a:solidFill>
                <a:prstClr val="black"/>
              </a:solidFill>
            </a:endParaRPr>
          </a:p>
        </p:txBody>
      </p:sp>
      <p:sp>
        <p:nvSpPr>
          <p:cNvPr id="16" name="TextBox 15"/>
          <p:cNvSpPr txBox="1"/>
          <p:nvPr/>
        </p:nvSpPr>
        <p:spPr>
          <a:xfrm>
            <a:off x="2843808" y="5877272"/>
            <a:ext cx="867544" cy="461665"/>
          </a:xfrm>
          <a:prstGeom prst="rect">
            <a:avLst/>
          </a:prstGeom>
          <a:noFill/>
        </p:spPr>
        <p:txBody>
          <a:bodyPr wrap="square" rtlCol="0">
            <a:spAutoFit/>
          </a:bodyPr>
          <a:lstStyle/>
          <a:p>
            <a:r>
              <a:rPr lang="en-US" sz="2400" b="1" dirty="0" err="1" smtClean="0">
                <a:solidFill>
                  <a:prstClr val="black"/>
                </a:solidFill>
              </a:rPr>
              <a:t>Xee</a:t>
            </a:r>
            <a:endParaRPr lang="en-SG" sz="2400" b="1" dirty="0">
              <a:solidFill>
                <a:prstClr val="black"/>
              </a:solidFill>
            </a:endParaRPr>
          </a:p>
        </p:txBody>
      </p:sp>
      <p:sp>
        <p:nvSpPr>
          <p:cNvPr id="17" name="TextBox 16"/>
          <p:cNvSpPr txBox="1"/>
          <p:nvPr/>
        </p:nvSpPr>
        <p:spPr>
          <a:xfrm>
            <a:off x="3995936" y="5877272"/>
            <a:ext cx="867544" cy="461665"/>
          </a:xfrm>
          <a:prstGeom prst="rect">
            <a:avLst/>
          </a:prstGeom>
          <a:noFill/>
        </p:spPr>
        <p:txBody>
          <a:bodyPr wrap="square" rtlCol="0">
            <a:spAutoFit/>
          </a:bodyPr>
          <a:lstStyle/>
          <a:p>
            <a:r>
              <a:rPr lang="en-US" sz="2400" b="1" dirty="0" err="1" smtClean="0">
                <a:solidFill>
                  <a:prstClr val="black"/>
                </a:solidFill>
              </a:rPr>
              <a:t>iDo</a:t>
            </a:r>
            <a:endParaRPr lang="en-SG" sz="2400" b="1" dirty="0">
              <a:solidFill>
                <a:prstClr val="black"/>
              </a:solidFill>
            </a:endParaRPr>
          </a:p>
        </p:txBody>
      </p:sp>
      <p:sp>
        <p:nvSpPr>
          <p:cNvPr id="18" name="TextBox 17"/>
          <p:cNvSpPr txBox="1"/>
          <p:nvPr/>
        </p:nvSpPr>
        <p:spPr>
          <a:xfrm>
            <a:off x="5152256" y="5733256"/>
            <a:ext cx="867544" cy="707886"/>
          </a:xfrm>
          <a:prstGeom prst="rect">
            <a:avLst/>
          </a:prstGeom>
          <a:noFill/>
        </p:spPr>
        <p:txBody>
          <a:bodyPr wrap="square" rtlCol="0">
            <a:spAutoFit/>
          </a:bodyPr>
          <a:lstStyle/>
          <a:p>
            <a:r>
              <a:rPr lang="en-US" sz="4000" b="1" dirty="0" smtClean="0">
                <a:solidFill>
                  <a:srgbClr val="00823B"/>
                </a:solidFill>
              </a:rPr>
              <a:t>Us</a:t>
            </a:r>
            <a:endParaRPr lang="en-SG" sz="4000" b="1" dirty="0">
              <a:solidFill>
                <a:srgbClr val="00823B"/>
              </a:solidFill>
            </a:endParaRPr>
          </a:p>
        </p:txBody>
      </p:sp>
      <p:sp>
        <p:nvSpPr>
          <p:cNvPr id="19" name="TextBox 18"/>
          <p:cNvSpPr txBox="1"/>
          <p:nvPr/>
        </p:nvSpPr>
        <p:spPr>
          <a:xfrm>
            <a:off x="6300192" y="5877272"/>
            <a:ext cx="867544" cy="461665"/>
          </a:xfrm>
          <a:prstGeom prst="rect">
            <a:avLst/>
          </a:prstGeom>
          <a:noFill/>
        </p:spPr>
        <p:txBody>
          <a:bodyPr wrap="square" rtlCol="0">
            <a:spAutoFit/>
          </a:bodyPr>
          <a:lstStyle/>
          <a:p>
            <a:r>
              <a:rPr lang="en-US" sz="2400" b="1" dirty="0" err="1" smtClean="0">
                <a:solidFill>
                  <a:prstClr val="black"/>
                </a:solidFill>
              </a:rPr>
              <a:t>Rexy</a:t>
            </a:r>
            <a:endParaRPr lang="en-SG" sz="2400" b="1" dirty="0">
              <a:solidFill>
                <a:prstClr val="black"/>
              </a:solidFill>
            </a:endParaRPr>
          </a:p>
        </p:txBody>
      </p:sp>
      <p:sp>
        <p:nvSpPr>
          <p:cNvPr id="20" name="TextBox 19"/>
          <p:cNvSpPr txBox="1"/>
          <p:nvPr/>
        </p:nvSpPr>
        <p:spPr>
          <a:xfrm>
            <a:off x="7308304" y="5877272"/>
            <a:ext cx="867544" cy="461665"/>
          </a:xfrm>
          <a:prstGeom prst="rect">
            <a:avLst/>
          </a:prstGeom>
          <a:noFill/>
        </p:spPr>
        <p:txBody>
          <a:bodyPr wrap="square" rtlCol="0">
            <a:spAutoFit/>
          </a:bodyPr>
          <a:lstStyle/>
          <a:p>
            <a:r>
              <a:rPr lang="en-US" sz="2400" b="1" dirty="0" smtClean="0">
                <a:solidFill>
                  <a:prstClr val="black"/>
                </a:solidFill>
              </a:rPr>
              <a:t>Wii</a:t>
            </a:r>
            <a:endParaRPr lang="en-SG" sz="2400" b="1" dirty="0">
              <a:solidFill>
                <a:prstClr val="black"/>
              </a:solidFill>
            </a:endParaRPr>
          </a:p>
        </p:txBody>
      </p:sp>
      <p:sp>
        <p:nvSpPr>
          <p:cNvPr id="21" name="TextBox 20"/>
          <p:cNvSpPr txBox="1"/>
          <p:nvPr/>
        </p:nvSpPr>
        <p:spPr>
          <a:xfrm rot="16200000">
            <a:off x="151516" y="928273"/>
            <a:ext cx="1034592" cy="461665"/>
          </a:xfrm>
          <a:prstGeom prst="rect">
            <a:avLst/>
          </a:prstGeom>
          <a:noFill/>
        </p:spPr>
        <p:txBody>
          <a:bodyPr wrap="square" rtlCol="0">
            <a:spAutoFit/>
          </a:bodyPr>
          <a:lstStyle/>
          <a:p>
            <a:r>
              <a:rPr lang="en-US" sz="2400" b="1" dirty="0" smtClean="0">
                <a:solidFill>
                  <a:prstClr val="black"/>
                </a:solidFill>
              </a:rPr>
              <a:t>Sales</a:t>
            </a:r>
            <a:endParaRPr lang="en-SG" sz="2400" b="1" dirty="0">
              <a:solidFill>
                <a:prstClr val="black"/>
              </a:solidFill>
            </a:endParaRPr>
          </a:p>
        </p:txBody>
      </p:sp>
    </p:spTree>
    <p:extLst>
      <p:ext uri="{BB962C8B-B14F-4D97-AF65-F5344CB8AC3E}">
        <p14:creationId xmlns:p14="http://schemas.microsoft.com/office/powerpoint/2010/main" val="102041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71600" y="2362200"/>
            <a:ext cx="12115800" cy="3581400"/>
            <a:chOff x="-1371600" y="2133600"/>
            <a:chExt cx="12115800" cy="3581400"/>
          </a:xfrm>
        </p:grpSpPr>
        <p:sp>
          <p:nvSpPr>
            <p:cNvPr id="2" name="Rectangle 1"/>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84" y="1219200"/>
            <a:ext cx="4531360" cy="3398519"/>
          </a:xfrm>
          <a:prstGeom prst="rect">
            <a:avLst/>
          </a:prstGeom>
          <a:ln w="38100">
            <a:solidFill>
              <a:schemeClr val="tx1"/>
            </a:solidFill>
            <a:miter lim="800000"/>
            <a:headEnd/>
            <a:tailEnd/>
          </a:ln>
          <a:effectLst>
            <a:outerShdw dist="35921" dir="2700000" algn="ctr" rotWithShape="0">
              <a:schemeClr val="bg2"/>
            </a:outerShdw>
            <a:reflection blurRad="12700" stA="30000" endPos="3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18965" y="1219732"/>
            <a:ext cx="4529941" cy="3397456"/>
          </a:xfrm>
          <a:prstGeom prst="rect">
            <a:avLst/>
          </a:prstGeom>
          <a:ln w="38100">
            <a:solidFill>
              <a:schemeClr val="tx1"/>
            </a:solidFill>
            <a:miter lim="800000"/>
            <a:headEnd/>
            <a:tailEnd/>
          </a:ln>
          <a:effectLst>
            <a:outerShdw dist="35921" dir="2700000" algn="ctr" rotWithShape="0">
              <a:schemeClr val="bg2"/>
            </a:outerShdw>
            <a:reflection blurRad="12700" stA="30000" endPos="3000" dist="5000" dir="5400000" sy="-100000" algn="bl" rotWithShape="0"/>
          </a:effectLst>
          <a:scene3d>
            <a:camera prst="perspectiveContrastingLeftFacing">
              <a:rot lat="300000" lon="1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676400" y="304800"/>
            <a:ext cx="6477000" cy="584775"/>
          </a:xfrm>
          <a:prstGeom prst="rect">
            <a:avLst/>
          </a:prstGeom>
          <a:noFill/>
        </p:spPr>
        <p:txBody>
          <a:bodyPr wrap="square" rtlCol="0">
            <a:spAutoFit/>
          </a:bodyPr>
          <a:lstStyle/>
          <a:p>
            <a:r>
              <a:rPr lang="en-US" sz="3200" b="1" dirty="0" smtClean="0">
                <a:solidFill>
                  <a:srgbClr val="00B050"/>
                </a:solidFill>
              </a:rPr>
              <a:t>Which company is doing better?</a:t>
            </a:r>
            <a:endParaRPr lang="en-SG" sz="3200" b="1" dirty="0">
              <a:solidFill>
                <a:srgbClr val="00B050"/>
              </a:solidFill>
            </a:endParaRPr>
          </a:p>
        </p:txBody>
      </p:sp>
      <p:grpSp>
        <p:nvGrpSpPr>
          <p:cNvPr id="9" name="[Group 3]"/>
          <p:cNvGrpSpPr/>
          <p:nvPr/>
        </p:nvGrpSpPr>
        <p:grpSpPr>
          <a:xfrm>
            <a:off x="3131808" y="5236339"/>
            <a:ext cx="4361019" cy="1382514"/>
            <a:chOff x="3159508" y="4884937"/>
            <a:chExt cx="4361019" cy="1382514"/>
          </a:xfrm>
          <a:effectLst>
            <a:outerShdw blurRad="50800" dist="38100" algn="l" rotWithShape="0">
              <a:prstClr val="black">
                <a:alpha val="40000"/>
              </a:prstClr>
            </a:outerShdw>
          </a:effectLst>
        </p:grpSpPr>
        <p:sp>
          <p:nvSpPr>
            <p:cNvPr id="10" name="Freeform 9"/>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Follow visual ‘norms’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2" name="Rectangle 11"/>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250679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Arrow Connector 2"/>
          <p:cNvCxnSpPr/>
          <p:nvPr/>
        </p:nvCxnSpPr>
        <p:spPr>
          <a:xfrm flipV="1">
            <a:off x="1145382" y="1052736"/>
            <a:ext cx="0" cy="46085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145382" y="5661248"/>
            <a:ext cx="745906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91680" y="5877272"/>
            <a:ext cx="822920" cy="400110"/>
          </a:xfrm>
          <a:prstGeom prst="rect">
            <a:avLst/>
          </a:prstGeom>
          <a:noFill/>
        </p:spPr>
        <p:txBody>
          <a:bodyPr wrap="square" rtlCol="0">
            <a:spAutoFit/>
          </a:bodyPr>
          <a:lstStyle/>
          <a:p>
            <a:r>
              <a:rPr lang="en-US" sz="2000" b="1" dirty="0" smtClean="0">
                <a:solidFill>
                  <a:prstClr val="black"/>
                </a:solidFill>
              </a:rPr>
              <a:t>2012</a:t>
            </a:r>
            <a:endParaRPr lang="en-SG" sz="2000" b="1" dirty="0">
              <a:solidFill>
                <a:prstClr val="black"/>
              </a:solidFill>
            </a:endParaRPr>
          </a:p>
        </p:txBody>
      </p:sp>
      <p:sp>
        <p:nvSpPr>
          <p:cNvPr id="16" name="TextBox 15"/>
          <p:cNvSpPr txBox="1"/>
          <p:nvPr/>
        </p:nvSpPr>
        <p:spPr>
          <a:xfrm>
            <a:off x="2843808" y="5877272"/>
            <a:ext cx="822920" cy="400110"/>
          </a:xfrm>
          <a:prstGeom prst="rect">
            <a:avLst/>
          </a:prstGeom>
          <a:noFill/>
        </p:spPr>
        <p:txBody>
          <a:bodyPr wrap="square" rtlCol="0">
            <a:spAutoFit/>
          </a:bodyPr>
          <a:lstStyle/>
          <a:p>
            <a:r>
              <a:rPr lang="en-US" sz="2000" b="1" dirty="0" smtClean="0">
                <a:solidFill>
                  <a:prstClr val="black"/>
                </a:solidFill>
              </a:rPr>
              <a:t>2011</a:t>
            </a:r>
            <a:endParaRPr lang="en-SG" sz="2000" b="1" dirty="0">
              <a:solidFill>
                <a:prstClr val="black"/>
              </a:solidFill>
            </a:endParaRPr>
          </a:p>
        </p:txBody>
      </p:sp>
      <p:sp>
        <p:nvSpPr>
          <p:cNvPr id="17" name="TextBox 16"/>
          <p:cNvSpPr txBox="1"/>
          <p:nvPr/>
        </p:nvSpPr>
        <p:spPr>
          <a:xfrm>
            <a:off x="3995936" y="5877272"/>
            <a:ext cx="822920" cy="400110"/>
          </a:xfrm>
          <a:prstGeom prst="rect">
            <a:avLst/>
          </a:prstGeom>
          <a:noFill/>
        </p:spPr>
        <p:txBody>
          <a:bodyPr wrap="square" rtlCol="0">
            <a:spAutoFit/>
          </a:bodyPr>
          <a:lstStyle/>
          <a:p>
            <a:r>
              <a:rPr lang="en-US" sz="2000" b="1" dirty="0" smtClean="0">
                <a:solidFill>
                  <a:prstClr val="black"/>
                </a:solidFill>
              </a:rPr>
              <a:t>2010</a:t>
            </a:r>
            <a:endParaRPr lang="en-SG" sz="2000" b="1" dirty="0">
              <a:solidFill>
                <a:prstClr val="black"/>
              </a:solidFill>
            </a:endParaRPr>
          </a:p>
        </p:txBody>
      </p:sp>
      <p:sp>
        <p:nvSpPr>
          <p:cNvPr id="18" name="TextBox 17"/>
          <p:cNvSpPr txBox="1"/>
          <p:nvPr/>
        </p:nvSpPr>
        <p:spPr>
          <a:xfrm>
            <a:off x="5152256" y="5877272"/>
            <a:ext cx="822920" cy="400110"/>
          </a:xfrm>
          <a:prstGeom prst="rect">
            <a:avLst/>
          </a:prstGeom>
          <a:noFill/>
        </p:spPr>
        <p:txBody>
          <a:bodyPr wrap="square" rtlCol="0">
            <a:spAutoFit/>
          </a:bodyPr>
          <a:lstStyle/>
          <a:p>
            <a:r>
              <a:rPr lang="en-US" sz="2000" b="1" dirty="0" smtClean="0">
                <a:solidFill>
                  <a:prstClr val="black"/>
                </a:solidFill>
              </a:rPr>
              <a:t>2009</a:t>
            </a:r>
            <a:endParaRPr lang="en-SG" sz="2000" b="1" dirty="0">
              <a:solidFill>
                <a:prstClr val="black"/>
              </a:solidFill>
            </a:endParaRPr>
          </a:p>
        </p:txBody>
      </p:sp>
      <p:sp>
        <p:nvSpPr>
          <p:cNvPr id="19" name="TextBox 18"/>
          <p:cNvSpPr txBox="1"/>
          <p:nvPr/>
        </p:nvSpPr>
        <p:spPr>
          <a:xfrm>
            <a:off x="6300192" y="5877272"/>
            <a:ext cx="822920" cy="400110"/>
          </a:xfrm>
          <a:prstGeom prst="rect">
            <a:avLst/>
          </a:prstGeom>
          <a:noFill/>
        </p:spPr>
        <p:txBody>
          <a:bodyPr wrap="square" rtlCol="0">
            <a:spAutoFit/>
          </a:bodyPr>
          <a:lstStyle/>
          <a:p>
            <a:r>
              <a:rPr lang="en-US" sz="2000" b="1" dirty="0" smtClean="0">
                <a:solidFill>
                  <a:prstClr val="black"/>
                </a:solidFill>
              </a:rPr>
              <a:t>2008</a:t>
            </a:r>
            <a:endParaRPr lang="en-SG" sz="2000" b="1" dirty="0">
              <a:solidFill>
                <a:prstClr val="black"/>
              </a:solidFill>
            </a:endParaRPr>
          </a:p>
        </p:txBody>
      </p:sp>
      <p:sp>
        <p:nvSpPr>
          <p:cNvPr id="20" name="TextBox 19"/>
          <p:cNvSpPr txBox="1"/>
          <p:nvPr/>
        </p:nvSpPr>
        <p:spPr>
          <a:xfrm>
            <a:off x="7308304" y="5877272"/>
            <a:ext cx="822920" cy="400110"/>
          </a:xfrm>
          <a:prstGeom prst="rect">
            <a:avLst/>
          </a:prstGeom>
          <a:noFill/>
        </p:spPr>
        <p:txBody>
          <a:bodyPr wrap="square" rtlCol="0">
            <a:spAutoFit/>
          </a:bodyPr>
          <a:lstStyle/>
          <a:p>
            <a:r>
              <a:rPr lang="en-US" sz="2000" b="1" dirty="0" smtClean="0">
                <a:solidFill>
                  <a:prstClr val="black"/>
                </a:solidFill>
              </a:rPr>
              <a:t>2007</a:t>
            </a:r>
            <a:endParaRPr lang="en-SG" sz="2000" b="1" dirty="0">
              <a:solidFill>
                <a:prstClr val="black"/>
              </a:solidFill>
            </a:endParaRPr>
          </a:p>
        </p:txBody>
      </p:sp>
      <p:sp>
        <p:nvSpPr>
          <p:cNvPr id="14" name="Freeform 13"/>
          <p:cNvSpPr/>
          <p:nvPr/>
        </p:nvSpPr>
        <p:spPr>
          <a:xfrm>
            <a:off x="1809750" y="2204864"/>
            <a:ext cx="5600700" cy="2290936"/>
          </a:xfrm>
          <a:custGeom>
            <a:avLst/>
            <a:gdLst>
              <a:gd name="connsiteX0" fmla="*/ 0 w 5600700"/>
              <a:gd name="connsiteY0" fmla="*/ 1562100 h 1562100"/>
              <a:gd name="connsiteX1" fmla="*/ 1257300 w 5600700"/>
              <a:gd name="connsiteY1" fmla="*/ 1333500 h 1562100"/>
              <a:gd name="connsiteX2" fmla="*/ 2266950 w 5600700"/>
              <a:gd name="connsiteY2" fmla="*/ 1352550 h 1562100"/>
              <a:gd name="connsiteX3" fmla="*/ 3429000 w 5600700"/>
              <a:gd name="connsiteY3" fmla="*/ 1085850 h 1562100"/>
              <a:gd name="connsiteX4" fmla="*/ 4495800 w 5600700"/>
              <a:gd name="connsiteY4" fmla="*/ 342900 h 1562100"/>
              <a:gd name="connsiteX5" fmla="*/ 5600700 w 5600700"/>
              <a:gd name="connsiteY5" fmla="*/ 0 h 1562100"/>
              <a:gd name="connsiteX6" fmla="*/ 5600700 w 5600700"/>
              <a:gd name="connsiteY6" fmla="*/ 0 h 1562100"/>
              <a:gd name="connsiteX0" fmla="*/ 0 w 5600700"/>
              <a:gd name="connsiteY0" fmla="*/ 1562100 h 1562100"/>
              <a:gd name="connsiteX1" fmla="*/ 1257300 w 5600700"/>
              <a:gd name="connsiteY1" fmla="*/ 1333500 h 1562100"/>
              <a:gd name="connsiteX2" fmla="*/ 2250324 w 5600700"/>
              <a:gd name="connsiteY2" fmla="*/ 1193842 h 1562100"/>
              <a:gd name="connsiteX3" fmla="*/ 3429000 w 5600700"/>
              <a:gd name="connsiteY3" fmla="*/ 1085850 h 1562100"/>
              <a:gd name="connsiteX4" fmla="*/ 4495800 w 5600700"/>
              <a:gd name="connsiteY4" fmla="*/ 342900 h 1562100"/>
              <a:gd name="connsiteX5" fmla="*/ 5600700 w 5600700"/>
              <a:gd name="connsiteY5" fmla="*/ 0 h 1562100"/>
              <a:gd name="connsiteX6" fmla="*/ 5600700 w 5600700"/>
              <a:gd name="connsiteY6" fmla="*/ 0 h 1562100"/>
              <a:gd name="connsiteX0" fmla="*/ 0 w 5600700"/>
              <a:gd name="connsiteY0" fmla="*/ 1562100 h 1562100"/>
              <a:gd name="connsiteX1" fmla="*/ 1257300 w 5600700"/>
              <a:gd name="connsiteY1" fmla="*/ 1333500 h 1562100"/>
              <a:gd name="connsiteX2" fmla="*/ 2266949 w 5600700"/>
              <a:gd name="connsiteY2" fmla="*/ 1125825 h 1562100"/>
              <a:gd name="connsiteX3" fmla="*/ 3429000 w 5600700"/>
              <a:gd name="connsiteY3" fmla="*/ 1085850 h 1562100"/>
              <a:gd name="connsiteX4" fmla="*/ 4495800 w 5600700"/>
              <a:gd name="connsiteY4" fmla="*/ 342900 h 1562100"/>
              <a:gd name="connsiteX5" fmla="*/ 5600700 w 5600700"/>
              <a:gd name="connsiteY5" fmla="*/ 0 h 1562100"/>
              <a:gd name="connsiteX6" fmla="*/ 5600700 w 5600700"/>
              <a:gd name="connsiteY6" fmla="*/ 0 h 1562100"/>
              <a:gd name="connsiteX0" fmla="*/ 0 w 5600700"/>
              <a:gd name="connsiteY0" fmla="*/ 1562100 h 1562100"/>
              <a:gd name="connsiteX1" fmla="*/ 1257300 w 5600700"/>
              <a:gd name="connsiteY1" fmla="*/ 1333500 h 1562100"/>
              <a:gd name="connsiteX2" fmla="*/ 2266949 w 5600700"/>
              <a:gd name="connsiteY2" fmla="*/ 1125825 h 1562100"/>
              <a:gd name="connsiteX3" fmla="*/ 3412374 w 5600700"/>
              <a:gd name="connsiteY3" fmla="*/ 1029168 h 1562100"/>
              <a:gd name="connsiteX4" fmla="*/ 4495800 w 5600700"/>
              <a:gd name="connsiteY4" fmla="*/ 342900 h 1562100"/>
              <a:gd name="connsiteX5" fmla="*/ 5600700 w 5600700"/>
              <a:gd name="connsiteY5" fmla="*/ 0 h 1562100"/>
              <a:gd name="connsiteX6" fmla="*/ 5600700 w 5600700"/>
              <a:gd name="connsiteY6"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0700" h="1562100">
                <a:moveTo>
                  <a:pt x="0" y="1562100"/>
                </a:moveTo>
                <a:lnTo>
                  <a:pt x="1257300" y="1333500"/>
                </a:lnTo>
                <a:lnTo>
                  <a:pt x="2266949" y="1125825"/>
                </a:lnTo>
                <a:lnTo>
                  <a:pt x="3412374" y="1029168"/>
                </a:lnTo>
                <a:lnTo>
                  <a:pt x="4495800" y="342900"/>
                </a:lnTo>
                <a:lnTo>
                  <a:pt x="5600700" y="0"/>
                </a:lnTo>
                <a:lnTo>
                  <a:pt x="5600700" y="0"/>
                </a:lnTo>
              </a:path>
            </a:pathLst>
          </a:custGeom>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prstClr val="black"/>
              </a:solidFill>
            </a:endParaRPr>
          </a:p>
        </p:txBody>
      </p:sp>
      <p:sp>
        <p:nvSpPr>
          <p:cNvPr id="12" name="TextBox 11"/>
          <p:cNvSpPr txBox="1"/>
          <p:nvPr/>
        </p:nvSpPr>
        <p:spPr>
          <a:xfrm rot="16200000">
            <a:off x="257885" y="1264231"/>
            <a:ext cx="821854" cy="400110"/>
          </a:xfrm>
          <a:prstGeom prst="rect">
            <a:avLst/>
          </a:prstGeom>
          <a:noFill/>
        </p:spPr>
        <p:txBody>
          <a:bodyPr wrap="square" rtlCol="0">
            <a:spAutoFit/>
          </a:bodyPr>
          <a:lstStyle/>
          <a:p>
            <a:r>
              <a:rPr lang="en-US" sz="2000" b="1" dirty="0" smtClean="0">
                <a:solidFill>
                  <a:prstClr val="black"/>
                </a:solidFill>
              </a:rPr>
              <a:t>Sales</a:t>
            </a:r>
            <a:endParaRPr lang="en-SG" sz="2000" b="1" dirty="0">
              <a:solidFill>
                <a:prstClr val="black"/>
              </a:solidFill>
            </a:endParaRPr>
          </a:p>
        </p:txBody>
      </p:sp>
      <p:sp>
        <p:nvSpPr>
          <p:cNvPr id="2" name="TextBox 1"/>
          <p:cNvSpPr txBox="1"/>
          <p:nvPr/>
        </p:nvSpPr>
        <p:spPr>
          <a:xfrm>
            <a:off x="3048000" y="1228882"/>
            <a:ext cx="2515716" cy="646331"/>
          </a:xfrm>
          <a:prstGeom prst="rect">
            <a:avLst/>
          </a:prstGeom>
          <a:noFill/>
        </p:spPr>
        <p:txBody>
          <a:bodyPr wrap="square" rtlCol="0">
            <a:spAutoFit/>
          </a:bodyPr>
          <a:lstStyle/>
          <a:p>
            <a:r>
              <a:rPr lang="en-US" sz="3600" b="1" dirty="0" smtClean="0">
                <a:solidFill>
                  <a:prstClr val="black"/>
                </a:solidFill>
              </a:rPr>
              <a:t>Company </a:t>
            </a:r>
            <a:r>
              <a:rPr lang="en-US" sz="3600" b="1" dirty="0" smtClean="0">
                <a:solidFill>
                  <a:srgbClr val="00B050"/>
                </a:solidFill>
              </a:rPr>
              <a:t>A</a:t>
            </a:r>
            <a:endParaRPr lang="en-SG" sz="3600" b="1" dirty="0">
              <a:solidFill>
                <a:srgbClr val="00B050"/>
              </a:solidFill>
            </a:endParaRPr>
          </a:p>
        </p:txBody>
      </p:sp>
    </p:spTree>
    <p:extLst>
      <p:ext uri="{BB962C8B-B14F-4D97-AF65-F5344CB8AC3E}">
        <p14:creationId xmlns:p14="http://schemas.microsoft.com/office/powerpoint/2010/main" val="255310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Arrow Connector 2"/>
          <p:cNvCxnSpPr/>
          <p:nvPr/>
        </p:nvCxnSpPr>
        <p:spPr>
          <a:xfrm flipV="1">
            <a:off x="1145382" y="1052736"/>
            <a:ext cx="0" cy="46085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145382" y="5661248"/>
            <a:ext cx="745906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492424" y="5877272"/>
            <a:ext cx="968152" cy="400110"/>
          </a:xfrm>
          <a:prstGeom prst="rect">
            <a:avLst/>
          </a:prstGeom>
          <a:noFill/>
        </p:spPr>
        <p:txBody>
          <a:bodyPr wrap="square" rtlCol="0">
            <a:spAutoFit/>
          </a:bodyPr>
          <a:lstStyle/>
          <a:p>
            <a:r>
              <a:rPr lang="en-US" sz="2000" b="1" dirty="0" smtClean="0">
                <a:solidFill>
                  <a:prstClr val="black"/>
                </a:solidFill>
              </a:rPr>
              <a:t>2007</a:t>
            </a:r>
            <a:endParaRPr lang="en-SG" sz="2000" b="1" dirty="0">
              <a:solidFill>
                <a:prstClr val="black"/>
              </a:solidFill>
            </a:endParaRPr>
          </a:p>
        </p:txBody>
      </p:sp>
      <p:sp>
        <p:nvSpPr>
          <p:cNvPr id="16" name="TextBox 15"/>
          <p:cNvSpPr txBox="1"/>
          <p:nvPr/>
        </p:nvSpPr>
        <p:spPr>
          <a:xfrm>
            <a:off x="2644552" y="5877272"/>
            <a:ext cx="968152" cy="400110"/>
          </a:xfrm>
          <a:prstGeom prst="rect">
            <a:avLst/>
          </a:prstGeom>
          <a:noFill/>
        </p:spPr>
        <p:txBody>
          <a:bodyPr wrap="square" rtlCol="0">
            <a:spAutoFit/>
          </a:bodyPr>
          <a:lstStyle/>
          <a:p>
            <a:r>
              <a:rPr lang="en-US" sz="2000" b="1" dirty="0" smtClean="0">
                <a:solidFill>
                  <a:prstClr val="black"/>
                </a:solidFill>
              </a:rPr>
              <a:t>2008</a:t>
            </a:r>
            <a:endParaRPr lang="en-SG" sz="2000" b="1" dirty="0">
              <a:solidFill>
                <a:prstClr val="black"/>
              </a:solidFill>
            </a:endParaRPr>
          </a:p>
        </p:txBody>
      </p:sp>
      <p:sp>
        <p:nvSpPr>
          <p:cNvPr id="17" name="TextBox 16"/>
          <p:cNvSpPr txBox="1"/>
          <p:nvPr/>
        </p:nvSpPr>
        <p:spPr>
          <a:xfrm>
            <a:off x="3796680" y="5877272"/>
            <a:ext cx="968152" cy="400110"/>
          </a:xfrm>
          <a:prstGeom prst="rect">
            <a:avLst/>
          </a:prstGeom>
          <a:noFill/>
        </p:spPr>
        <p:txBody>
          <a:bodyPr wrap="square" rtlCol="0">
            <a:spAutoFit/>
          </a:bodyPr>
          <a:lstStyle/>
          <a:p>
            <a:r>
              <a:rPr lang="en-US" sz="2000" b="1" dirty="0" smtClean="0">
                <a:solidFill>
                  <a:prstClr val="black"/>
                </a:solidFill>
              </a:rPr>
              <a:t>2009</a:t>
            </a:r>
            <a:endParaRPr lang="en-SG" sz="2000" b="1" dirty="0">
              <a:solidFill>
                <a:prstClr val="black"/>
              </a:solidFill>
            </a:endParaRPr>
          </a:p>
        </p:txBody>
      </p:sp>
      <p:sp>
        <p:nvSpPr>
          <p:cNvPr id="18" name="TextBox 17"/>
          <p:cNvSpPr txBox="1"/>
          <p:nvPr/>
        </p:nvSpPr>
        <p:spPr>
          <a:xfrm>
            <a:off x="4953000" y="5877272"/>
            <a:ext cx="968152" cy="400110"/>
          </a:xfrm>
          <a:prstGeom prst="rect">
            <a:avLst/>
          </a:prstGeom>
          <a:noFill/>
        </p:spPr>
        <p:txBody>
          <a:bodyPr wrap="square" rtlCol="0">
            <a:spAutoFit/>
          </a:bodyPr>
          <a:lstStyle/>
          <a:p>
            <a:r>
              <a:rPr lang="en-US" sz="2000" b="1" dirty="0" smtClean="0">
                <a:solidFill>
                  <a:prstClr val="black"/>
                </a:solidFill>
              </a:rPr>
              <a:t>2010</a:t>
            </a:r>
            <a:endParaRPr lang="en-SG" sz="2000" b="1" dirty="0">
              <a:solidFill>
                <a:prstClr val="black"/>
              </a:solidFill>
            </a:endParaRPr>
          </a:p>
        </p:txBody>
      </p:sp>
      <p:sp>
        <p:nvSpPr>
          <p:cNvPr id="19" name="TextBox 18"/>
          <p:cNvSpPr txBox="1"/>
          <p:nvPr/>
        </p:nvSpPr>
        <p:spPr>
          <a:xfrm>
            <a:off x="6100936" y="5877272"/>
            <a:ext cx="968152" cy="400110"/>
          </a:xfrm>
          <a:prstGeom prst="rect">
            <a:avLst/>
          </a:prstGeom>
          <a:noFill/>
        </p:spPr>
        <p:txBody>
          <a:bodyPr wrap="square" rtlCol="0">
            <a:spAutoFit/>
          </a:bodyPr>
          <a:lstStyle/>
          <a:p>
            <a:r>
              <a:rPr lang="en-US" sz="2000" b="1" dirty="0" smtClean="0">
                <a:solidFill>
                  <a:prstClr val="black"/>
                </a:solidFill>
              </a:rPr>
              <a:t>2011</a:t>
            </a:r>
            <a:endParaRPr lang="en-SG" sz="2000" b="1" dirty="0">
              <a:solidFill>
                <a:prstClr val="black"/>
              </a:solidFill>
            </a:endParaRPr>
          </a:p>
        </p:txBody>
      </p:sp>
      <p:sp>
        <p:nvSpPr>
          <p:cNvPr id="20" name="TextBox 19"/>
          <p:cNvSpPr txBox="1"/>
          <p:nvPr/>
        </p:nvSpPr>
        <p:spPr>
          <a:xfrm>
            <a:off x="7109048" y="5877272"/>
            <a:ext cx="968152" cy="400110"/>
          </a:xfrm>
          <a:prstGeom prst="rect">
            <a:avLst/>
          </a:prstGeom>
          <a:noFill/>
        </p:spPr>
        <p:txBody>
          <a:bodyPr wrap="square" rtlCol="0">
            <a:spAutoFit/>
          </a:bodyPr>
          <a:lstStyle/>
          <a:p>
            <a:r>
              <a:rPr lang="en-US" sz="2000" b="1" dirty="0" smtClean="0">
                <a:solidFill>
                  <a:prstClr val="black"/>
                </a:solidFill>
              </a:rPr>
              <a:t>2012</a:t>
            </a:r>
            <a:endParaRPr lang="en-SG" sz="2000" b="1" dirty="0">
              <a:solidFill>
                <a:prstClr val="black"/>
              </a:solidFill>
            </a:endParaRPr>
          </a:p>
        </p:txBody>
      </p:sp>
      <p:sp>
        <p:nvSpPr>
          <p:cNvPr id="21" name="TextBox 20"/>
          <p:cNvSpPr txBox="1"/>
          <p:nvPr/>
        </p:nvSpPr>
        <p:spPr>
          <a:xfrm rot="16200000">
            <a:off x="257885" y="1264231"/>
            <a:ext cx="821854" cy="400110"/>
          </a:xfrm>
          <a:prstGeom prst="rect">
            <a:avLst/>
          </a:prstGeom>
          <a:noFill/>
        </p:spPr>
        <p:txBody>
          <a:bodyPr wrap="square" rtlCol="0">
            <a:spAutoFit/>
          </a:bodyPr>
          <a:lstStyle/>
          <a:p>
            <a:r>
              <a:rPr lang="en-US" sz="2000" b="1" dirty="0" smtClean="0">
                <a:solidFill>
                  <a:prstClr val="black"/>
                </a:solidFill>
              </a:rPr>
              <a:t>Sales</a:t>
            </a:r>
            <a:endParaRPr lang="en-SG" sz="2000" b="1" dirty="0">
              <a:solidFill>
                <a:prstClr val="black"/>
              </a:solidFill>
            </a:endParaRPr>
          </a:p>
        </p:txBody>
      </p:sp>
      <p:sp>
        <p:nvSpPr>
          <p:cNvPr id="14" name="Freeform 13"/>
          <p:cNvSpPr/>
          <p:nvPr/>
        </p:nvSpPr>
        <p:spPr>
          <a:xfrm flipH="1">
            <a:off x="1809750" y="2204864"/>
            <a:ext cx="5600700" cy="2290936"/>
          </a:xfrm>
          <a:custGeom>
            <a:avLst/>
            <a:gdLst>
              <a:gd name="connsiteX0" fmla="*/ 0 w 5600700"/>
              <a:gd name="connsiteY0" fmla="*/ 1562100 h 1562100"/>
              <a:gd name="connsiteX1" fmla="*/ 1257300 w 5600700"/>
              <a:gd name="connsiteY1" fmla="*/ 1333500 h 1562100"/>
              <a:gd name="connsiteX2" fmla="*/ 2266950 w 5600700"/>
              <a:gd name="connsiteY2" fmla="*/ 1352550 h 1562100"/>
              <a:gd name="connsiteX3" fmla="*/ 3429000 w 5600700"/>
              <a:gd name="connsiteY3" fmla="*/ 1085850 h 1562100"/>
              <a:gd name="connsiteX4" fmla="*/ 4495800 w 5600700"/>
              <a:gd name="connsiteY4" fmla="*/ 342900 h 1562100"/>
              <a:gd name="connsiteX5" fmla="*/ 5600700 w 5600700"/>
              <a:gd name="connsiteY5" fmla="*/ 0 h 1562100"/>
              <a:gd name="connsiteX6" fmla="*/ 5600700 w 5600700"/>
              <a:gd name="connsiteY6" fmla="*/ 0 h 1562100"/>
              <a:gd name="connsiteX0" fmla="*/ 0 w 5600700"/>
              <a:gd name="connsiteY0" fmla="*/ 1562100 h 1562100"/>
              <a:gd name="connsiteX1" fmla="*/ 1257300 w 5600700"/>
              <a:gd name="connsiteY1" fmla="*/ 1333500 h 1562100"/>
              <a:gd name="connsiteX2" fmla="*/ 2250324 w 5600700"/>
              <a:gd name="connsiteY2" fmla="*/ 1193842 h 1562100"/>
              <a:gd name="connsiteX3" fmla="*/ 3429000 w 5600700"/>
              <a:gd name="connsiteY3" fmla="*/ 1085850 h 1562100"/>
              <a:gd name="connsiteX4" fmla="*/ 4495800 w 5600700"/>
              <a:gd name="connsiteY4" fmla="*/ 342900 h 1562100"/>
              <a:gd name="connsiteX5" fmla="*/ 5600700 w 5600700"/>
              <a:gd name="connsiteY5" fmla="*/ 0 h 1562100"/>
              <a:gd name="connsiteX6" fmla="*/ 5600700 w 5600700"/>
              <a:gd name="connsiteY6" fmla="*/ 0 h 1562100"/>
              <a:gd name="connsiteX0" fmla="*/ 0 w 5600700"/>
              <a:gd name="connsiteY0" fmla="*/ 1562100 h 1562100"/>
              <a:gd name="connsiteX1" fmla="*/ 1257300 w 5600700"/>
              <a:gd name="connsiteY1" fmla="*/ 1333500 h 1562100"/>
              <a:gd name="connsiteX2" fmla="*/ 2266949 w 5600700"/>
              <a:gd name="connsiteY2" fmla="*/ 1125825 h 1562100"/>
              <a:gd name="connsiteX3" fmla="*/ 3429000 w 5600700"/>
              <a:gd name="connsiteY3" fmla="*/ 1085850 h 1562100"/>
              <a:gd name="connsiteX4" fmla="*/ 4495800 w 5600700"/>
              <a:gd name="connsiteY4" fmla="*/ 342900 h 1562100"/>
              <a:gd name="connsiteX5" fmla="*/ 5600700 w 5600700"/>
              <a:gd name="connsiteY5" fmla="*/ 0 h 1562100"/>
              <a:gd name="connsiteX6" fmla="*/ 5600700 w 5600700"/>
              <a:gd name="connsiteY6" fmla="*/ 0 h 1562100"/>
              <a:gd name="connsiteX0" fmla="*/ 0 w 5600700"/>
              <a:gd name="connsiteY0" fmla="*/ 1562100 h 1562100"/>
              <a:gd name="connsiteX1" fmla="*/ 1257300 w 5600700"/>
              <a:gd name="connsiteY1" fmla="*/ 1333500 h 1562100"/>
              <a:gd name="connsiteX2" fmla="*/ 2266949 w 5600700"/>
              <a:gd name="connsiteY2" fmla="*/ 1125825 h 1562100"/>
              <a:gd name="connsiteX3" fmla="*/ 3412374 w 5600700"/>
              <a:gd name="connsiteY3" fmla="*/ 1029168 h 1562100"/>
              <a:gd name="connsiteX4" fmla="*/ 4495800 w 5600700"/>
              <a:gd name="connsiteY4" fmla="*/ 342900 h 1562100"/>
              <a:gd name="connsiteX5" fmla="*/ 5600700 w 5600700"/>
              <a:gd name="connsiteY5" fmla="*/ 0 h 1562100"/>
              <a:gd name="connsiteX6" fmla="*/ 5600700 w 5600700"/>
              <a:gd name="connsiteY6"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0700" h="1562100">
                <a:moveTo>
                  <a:pt x="0" y="1562100"/>
                </a:moveTo>
                <a:lnTo>
                  <a:pt x="1257300" y="1333500"/>
                </a:lnTo>
                <a:lnTo>
                  <a:pt x="2266949" y="1125825"/>
                </a:lnTo>
                <a:lnTo>
                  <a:pt x="3412374" y="1029168"/>
                </a:lnTo>
                <a:lnTo>
                  <a:pt x="4495800" y="342900"/>
                </a:lnTo>
                <a:lnTo>
                  <a:pt x="5600700" y="0"/>
                </a:lnTo>
                <a:lnTo>
                  <a:pt x="5600700" y="0"/>
                </a:ln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2000">
              <a:solidFill>
                <a:prstClr val="black"/>
              </a:solidFill>
            </a:endParaRPr>
          </a:p>
        </p:txBody>
      </p:sp>
      <p:sp>
        <p:nvSpPr>
          <p:cNvPr id="13" name="TextBox 12"/>
          <p:cNvSpPr txBox="1"/>
          <p:nvPr/>
        </p:nvSpPr>
        <p:spPr>
          <a:xfrm>
            <a:off x="3048000" y="1228882"/>
            <a:ext cx="2515716" cy="646331"/>
          </a:xfrm>
          <a:prstGeom prst="rect">
            <a:avLst/>
          </a:prstGeom>
          <a:noFill/>
        </p:spPr>
        <p:txBody>
          <a:bodyPr wrap="square" rtlCol="0">
            <a:spAutoFit/>
          </a:bodyPr>
          <a:lstStyle/>
          <a:p>
            <a:r>
              <a:rPr lang="en-US" sz="3600" b="1" dirty="0" smtClean="0">
                <a:solidFill>
                  <a:prstClr val="black"/>
                </a:solidFill>
              </a:rPr>
              <a:t>Company </a:t>
            </a:r>
            <a:r>
              <a:rPr lang="en-US" sz="3600" b="1" dirty="0" smtClean="0">
                <a:solidFill>
                  <a:srgbClr val="C00000"/>
                </a:solidFill>
              </a:rPr>
              <a:t>B</a:t>
            </a:r>
            <a:endParaRPr lang="en-SG" sz="3600" b="1" dirty="0">
              <a:solidFill>
                <a:srgbClr val="C00000"/>
              </a:solidFill>
            </a:endParaRPr>
          </a:p>
        </p:txBody>
      </p:sp>
    </p:spTree>
    <p:extLst>
      <p:ext uri="{BB962C8B-B14F-4D97-AF65-F5344CB8AC3E}">
        <p14:creationId xmlns:p14="http://schemas.microsoft.com/office/powerpoint/2010/main" val="258178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4594" y="2618892"/>
            <a:ext cx="1440192" cy="14401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nk 11]"/>
          <p:cNvSpPr txBox="1"/>
          <p:nvPr/>
        </p:nvSpPr>
        <p:spPr>
          <a:xfrm>
            <a:off x="4481988" y="1178700"/>
            <a:ext cx="2340312" cy="4298079"/>
          </a:xfrm>
          <a:prstGeom prst="homePlate">
            <a:avLst>
              <a:gd name="adj" fmla="val 22374"/>
            </a:avLst>
          </a:prstGeom>
          <a:solidFill>
            <a:srgbClr val="00B050"/>
          </a:solidFill>
          <a:ln>
            <a:noFill/>
          </a:ln>
        </p:spPr>
        <p:txBody>
          <a:bodyPr wrap="square" rtlCol="0">
            <a:noAutofit/>
          </a:bodyPr>
          <a:lstStyle/>
          <a:p>
            <a:endParaRPr lang="en-US" sz="2400" b="1" dirty="0" smtClean="0">
              <a:solidFill>
                <a:schemeClr val="bg1"/>
              </a:solidFill>
            </a:endParaRPr>
          </a:p>
          <a:p>
            <a:pPr marL="176213"/>
            <a:r>
              <a:rPr lang="en-US" sz="2400" b="1" dirty="0" smtClean="0">
                <a:solidFill>
                  <a:schemeClr val="bg1"/>
                </a:solidFill>
              </a:rPr>
              <a:t>See</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Understand</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Feel</a:t>
            </a:r>
          </a:p>
        </p:txBody>
      </p:sp>
      <p:grpSp>
        <p:nvGrpSpPr>
          <p:cNvPr id="2052" name="Group 2051"/>
          <p:cNvGrpSpPr/>
          <p:nvPr/>
        </p:nvGrpSpPr>
        <p:grpSpPr>
          <a:xfrm>
            <a:off x="791496" y="4266604"/>
            <a:ext cx="1170156" cy="1232672"/>
            <a:chOff x="2141676" y="4907262"/>
            <a:chExt cx="1170156" cy="1232672"/>
          </a:xfrm>
        </p:grpSpPr>
        <p:sp>
          <p:nvSpPr>
            <p:cNvPr id="17" name="Rectangle 16"/>
            <p:cNvSpPr/>
            <p:nvPr/>
          </p:nvSpPr>
          <p:spPr>
            <a:xfrm>
              <a:off x="2141676" y="4907262"/>
              <a:ext cx="1170156" cy="900120"/>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atin typeface="Cambria" panose="02040503050406030204" pitchFamily="18" charset="0"/>
                </a:rPr>
                <a:t>T</a:t>
              </a:r>
              <a:endParaRPr lang="en-SG" sz="8000" b="1" dirty="0">
                <a:latin typeface="Cambria" panose="02040503050406030204" pitchFamily="18" charset="0"/>
              </a:endParaRPr>
            </a:p>
          </p:txBody>
        </p:sp>
        <p:sp>
          <p:nvSpPr>
            <p:cNvPr id="31" name="Rectangle 30"/>
            <p:cNvSpPr/>
            <p:nvPr/>
          </p:nvSpPr>
          <p:spPr>
            <a:xfrm>
              <a:off x="2141676" y="5807382"/>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TEXT</a:t>
              </a:r>
              <a:endParaRPr lang="en-SG" sz="2400" b="1" dirty="0">
                <a:latin typeface="+mj-lt"/>
              </a:endParaRPr>
            </a:p>
          </p:txBody>
        </p:sp>
      </p:grpSp>
      <p:grpSp>
        <p:nvGrpSpPr>
          <p:cNvPr id="2054" name="Group 2053"/>
          <p:cNvGrpSpPr/>
          <p:nvPr/>
        </p:nvGrpSpPr>
        <p:grpSpPr>
          <a:xfrm>
            <a:off x="791496" y="2726632"/>
            <a:ext cx="1170156" cy="1222098"/>
            <a:chOff x="881848" y="4907262"/>
            <a:chExt cx="1170156" cy="1222098"/>
          </a:xfrm>
        </p:grpSpPr>
        <p:sp>
          <p:nvSpPr>
            <p:cNvPr id="24" name="Rectangle 23"/>
            <p:cNvSpPr/>
            <p:nvPr/>
          </p:nvSpPr>
          <p:spPr>
            <a:xfrm>
              <a:off x="881848" y="4907262"/>
              <a:ext cx="1170156" cy="1170156"/>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0" b="1" dirty="0">
                <a:latin typeface="Cambria" panose="02040503050406030204" pitchFamily="18" charset="0"/>
              </a:endParaRPr>
            </a:p>
          </p:txBody>
        </p:sp>
        <p:grpSp>
          <p:nvGrpSpPr>
            <p:cNvPr id="28" name="Group 27"/>
            <p:cNvGrpSpPr/>
            <p:nvPr/>
          </p:nvGrpSpPr>
          <p:grpSpPr>
            <a:xfrm>
              <a:off x="971860" y="5097631"/>
              <a:ext cx="990132" cy="671681"/>
              <a:chOff x="2861772" y="5187980"/>
              <a:chExt cx="990132" cy="671681"/>
            </a:xfrm>
          </p:grpSpPr>
          <p:sp>
            <p:nvSpPr>
              <p:cNvPr id="18" name="Rounded Rectangle 17"/>
              <p:cNvSpPr/>
              <p:nvPr/>
            </p:nvSpPr>
            <p:spPr>
              <a:xfrm>
                <a:off x="3131808" y="518798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ounded Rectangle 25"/>
              <p:cNvSpPr/>
              <p:nvPr/>
            </p:nvSpPr>
            <p:spPr>
              <a:xfrm>
                <a:off x="2861772" y="567930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ounded Rectangle 26"/>
              <p:cNvSpPr/>
              <p:nvPr/>
            </p:nvSpPr>
            <p:spPr>
              <a:xfrm>
                <a:off x="3401844" y="5679637"/>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Elbow Connector 19"/>
              <p:cNvCxnSpPr>
                <a:stCxn id="18" idx="2"/>
                <a:endCxn id="26" idx="0"/>
              </p:cNvCxnSpPr>
              <p:nvPr/>
            </p:nvCxnSpPr>
            <p:spPr>
              <a:xfrm rot="5400000">
                <a:off x="3066172" y="5388634"/>
                <a:ext cx="311296"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2"/>
                <a:endCxn id="27" idx="0"/>
              </p:cNvCxnSpPr>
              <p:nvPr/>
            </p:nvCxnSpPr>
            <p:spPr>
              <a:xfrm rot="16200000" flipH="1">
                <a:off x="3336040" y="5388802"/>
                <a:ext cx="311633"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81848" y="5796808"/>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DIAGs</a:t>
              </a:r>
              <a:endParaRPr lang="en-SG" sz="2000" b="1" dirty="0">
                <a:latin typeface="+mj-lt"/>
              </a:endParaRPr>
            </a:p>
          </p:txBody>
        </p:sp>
      </p:grpSp>
      <p:grpSp>
        <p:nvGrpSpPr>
          <p:cNvPr id="2049" name="Group 2048"/>
          <p:cNvGrpSpPr/>
          <p:nvPr/>
        </p:nvGrpSpPr>
        <p:grpSpPr>
          <a:xfrm>
            <a:off x="791496" y="1178700"/>
            <a:ext cx="1170156" cy="1230058"/>
            <a:chOff x="3401844" y="4916498"/>
            <a:chExt cx="1170156" cy="1230058"/>
          </a:xfrm>
        </p:grpSpPr>
        <p:pic>
          <p:nvPicPr>
            <p:cNvPr id="2053" name="Picture 5" descr="https://encrypted-tbn0.gstatic.com/images?q=tbn:ANd9GcRLzCGqbmlW50tjAfdADqm5H1LyrasN5A0Otkx_votEIxAfWUSq"/>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881"/>
            <a:stretch/>
          </p:blipFill>
          <p:spPr bwMode="auto">
            <a:xfrm>
              <a:off x="3401844" y="4916498"/>
              <a:ext cx="1170156" cy="112474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1844" y="5814004"/>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PHOTOS</a:t>
              </a:r>
              <a:endParaRPr lang="en-SG" sz="2000" b="1" dirty="0">
                <a:latin typeface="+mj-lt"/>
              </a:endParaRPr>
            </a:p>
          </p:txBody>
        </p:sp>
      </p:grpSp>
      <p:grpSp>
        <p:nvGrpSpPr>
          <p:cNvPr id="2066" name="Group 2065"/>
          <p:cNvGrpSpPr/>
          <p:nvPr/>
        </p:nvGrpSpPr>
        <p:grpSpPr>
          <a:xfrm>
            <a:off x="2312887" y="2726632"/>
            <a:ext cx="1800240" cy="1228564"/>
            <a:chOff x="5292096" y="4461469"/>
            <a:chExt cx="1800240" cy="1228564"/>
          </a:xfrm>
        </p:grpSpPr>
        <p:sp>
          <p:nvSpPr>
            <p:cNvPr id="60" name="Rectangle 59"/>
            <p:cNvSpPr/>
            <p:nvPr/>
          </p:nvSpPr>
          <p:spPr>
            <a:xfrm>
              <a:off x="5292096" y="4461469"/>
              <a:ext cx="1800240" cy="12060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5292096" y="5357481"/>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PLACEMENT</a:t>
              </a:r>
              <a:endParaRPr lang="en-SG" sz="2400" b="1" dirty="0">
                <a:latin typeface="+mj-lt"/>
              </a:endParaRPr>
            </a:p>
          </p:txBody>
        </p:sp>
        <p:sp>
          <p:nvSpPr>
            <p:cNvPr id="2058" name="Rounded Rectangle 2057"/>
            <p:cNvSpPr/>
            <p:nvPr/>
          </p:nvSpPr>
          <p:spPr>
            <a:xfrm>
              <a:off x="5382108" y="4581123"/>
              <a:ext cx="900120" cy="726924"/>
            </a:xfrm>
            <a:prstGeom prst="roundRect">
              <a:avLst>
                <a:gd name="adj" fmla="val 91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ounded Rectangle 52"/>
            <p:cNvSpPr/>
            <p:nvPr/>
          </p:nvSpPr>
          <p:spPr>
            <a:xfrm>
              <a:off x="6359787" y="4581124"/>
              <a:ext cx="642537" cy="475656"/>
            </a:xfrm>
            <a:prstGeom prst="roundRect">
              <a:avLst>
                <a:gd name="adj" fmla="val 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ounded Rectangle 53"/>
            <p:cNvSpPr/>
            <p:nvPr/>
          </p:nvSpPr>
          <p:spPr>
            <a:xfrm>
              <a:off x="6359787" y="5134331"/>
              <a:ext cx="642537" cy="173715"/>
            </a:xfrm>
            <a:prstGeom prst="roundRect">
              <a:avLst>
                <a:gd name="adj" fmla="val 239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4" name="Group 2063"/>
          <p:cNvGrpSpPr/>
          <p:nvPr/>
        </p:nvGrpSpPr>
        <p:grpSpPr>
          <a:xfrm>
            <a:off x="2294157" y="4266604"/>
            <a:ext cx="1800240" cy="1230058"/>
            <a:chOff x="3401844" y="3114383"/>
            <a:chExt cx="1800240" cy="1230058"/>
          </a:xfrm>
        </p:grpSpPr>
        <p:sp>
          <p:nvSpPr>
            <p:cNvPr id="55" name="Rectangle 54"/>
            <p:cNvSpPr/>
            <p:nvPr/>
          </p:nvSpPr>
          <p:spPr>
            <a:xfrm>
              <a:off x="3401844" y="3114383"/>
              <a:ext cx="1800240" cy="12300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401844" y="4011889"/>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BEHAVIOR</a:t>
              </a:r>
              <a:endParaRPr lang="en-SG" sz="2400" b="1" dirty="0">
                <a:latin typeface="+mj-lt"/>
              </a:endParaRPr>
            </a:p>
          </p:txBody>
        </p:sp>
        <p:sp>
          <p:nvSpPr>
            <p:cNvPr id="2062" name="Freeform 2061"/>
            <p:cNvSpPr/>
            <p:nvPr/>
          </p:nvSpPr>
          <p:spPr>
            <a:xfrm>
              <a:off x="3817143" y="3294407"/>
              <a:ext cx="1121569" cy="501542"/>
            </a:xfrm>
            <a:custGeom>
              <a:avLst/>
              <a:gdLst>
                <a:gd name="connsiteX0" fmla="*/ 0 w 1042988"/>
                <a:gd name="connsiteY0" fmla="*/ 180975 h 492918"/>
                <a:gd name="connsiteX1" fmla="*/ 138113 w 1042988"/>
                <a:gd name="connsiteY1" fmla="*/ 0 h 492918"/>
                <a:gd name="connsiteX2" fmla="*/ 716756 w 1042988"/>
                <a:gd name="connsiteY2" fmla="*/ 492918 h 492918"/>
                <a:gd name="connsiteX3" fmla="*/ 1042988 w 1042988"/>
                <a:gd name="connsiteY3" fmla="*/ 69056 h 492918"/>
                <a:gd name="connsiteX0" fmla="*/ 0 w 1042988"/>
                <a:gd name="connsiteY0" fmla="*/ 190604 h 502547"/>
                <a:gd name="connsiteX1" fmla="*/ 138113 w 1042988"/>
                <a:gd name="connsiteY1" fmla="*/ 9629 h 502547"/>
                <a:gd name="connsiteX2" fmla="*/ 716756 w 1042988"/>
                <a:gd name="connsiteY2" fmla="*/ 502547 h 502547"/>
                <a:gd name="connsiteX3" fmla="*/ 1042988 w 1042988"/>
                <a:gd name="connsiteY3" fmla="*/ 78685 h 5025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341 h 500250"/>
                <a:gd name="connsiteX1" fmla="*/ 138113 w 1042988"/>
                <a:gd name="connsiteY1" fmla="*/ 366 h 500250"/>
                <a:gd name="connsiteX2" fmla="*/ 716756 w 1042988"/>
                <a:gd name="connsiteY2" fmla="*/ 493284 h 500250"/>
                <a:gd name="connsiteX3" fmla="*/ 1042988 w 1042988"/>
                <a:gd name="connsiteY3" fmla="*/ 69422 h 500250"/>
                <a:gd name="connsiteX0" fmla="*/ 0 w 1042988"/>
                <a:gd name="connsiteY0" fmla="*/ 181391 h 493348"/>
                <a:gd name="connsiteX1" fmla="*/ 138113 w 1042988"/>
                <a:gd name="connsiteY1" fmla="*/ 416 h 493348"/>
                <a:gd name="connsiteX2" fmla="*/ 716756 w 1042988"/>
                <a:gd name="connsiteY2" fmla="*/ 493334 h 493348"/>
                <a:gd name="connsiteX3" fmla="*/ 1042988 w 1042988"/>
                <a:gd name="connsiteY3" fmla="*/ 69472 h 493348"/>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121569"/>
                <a:gd name="connsiteY0" fmla="*/ 196570 h 501542"/>
                <a:gd name="connsiteX1" fmla="*/ 216694 w 1121569"/>
                <a:gd name="connsiteY1" fmla="*/ 8451 h 501542"/>
                <a:gd name="connsiteX2" fmla="*/ 795337 w 1121569"/>
                <a:gd name="connsiteY2" fmla="*/ 501369 h 501542"/>
                <a:gd name="connsiteX3" fmla="*/ 1121569 w 1121569"/>
                <a:gd name="connsiteY3" fmla="*/ 77507 h 501542"/>
              </a:gdLst>
              <a:ahLst/>
              <a:cxnLst>
                <a:cxn ang="0">
                  <a:pos x="connsiteX0" y="connsiteY0"/>
                </a:cxn>
                <a:cxn ang="0">
                  <a:pos x="connsiteX1" y="connsiteY1"/>
                </a:cxn>
                <a:cxn ang="0">
                  <a:pos x="connsiteX2" y="connsiteY2"/>
                </a:cxn>
                <a:cxn ang="0">
                  <a:pos x="connsiteX3" y="connsiteY3"/>
                </a:cxn>
              </a:cxnLst>
              <a:rect l="l" t="t" r="r" b="b"/>
              <a:pathLst>
                <a:path w="1121569" h="501542">
                  <a:moveTo>
                    <a:pt x="0" y="196570"/>
                  </a:moveTo>
                  <a:cubicBezTo>
                    <a:pt x="12701" y="150533"/>
                    <a:pt x="84138" y="-42349"/>
                    <a:pt x="216694" y="8451"/>
                  </a:cubicBezTo>
                  <a:cubicBezTo>
                    <a:pt x="349250" y="59251"/>
                    <a:pt x="624681" y="511687"/>
                    <a:pt x="795337" y="501369"/>
                  </a:cubicBezTo>
                  <a:cubicBezTo>
                    <a:pt x="965993" y="491051"/>
                    <a:pt x="1055687" y="254513"/>
                    <a:pt x="1121569" y="77507"/>
                  </a:cubicBezTo>
                </a:path>
              </a:pathLst>
            </a:custGeom>
            <a:noFill/>
            <a:ln w="571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60" name="Flowchart: Connector 2059"/>
            <p:cNvSpPr/>
            <p:nvPr/>
          </p:nvSpPr>
          <p:spPr>
            <a:xfrm>
              <a:off x="3662681" y="3467864"/>
              <a:ext cx="270036" cy="270036"/>
            </a:xfrm>
            <a:prstGeom prst="flowChartConnector">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8" name="Group 2067"/>
          <p:cNvGrpSpPr/>
          <p:nvPr/>
        </p:nvGrpSpPr>
        <p:grpSpPr>
          <a:xfrm>
            <a:off x="2309684" y="1178700"/>
            <a:ext cx="1800240" cy="1222098"/>
            <a:chOff x="2309684" y="2682268"/>
            <a:chExt cx="1800240" cy="1222098"/>
          </a:xfrm>
        </p:grpSpPr>
        <p:sp>
          <p:nvSpPr>
            <p:cNvPr id="59" name="Rectangle 58"/>
            <p:cNvSpPr/>
            <p:nvPr/>
          </p:nvSpPr>
          <p:spPr>
            <a:xfrm>
              <a:off x="2309684" y="2682268"/>
              <a:ext cx="1800240" cy="12220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2309684" y="3571814"/>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COLOR</a:t>
              </a:r>
              <a:endParaRPr lang="en-SG" sz="2400" b="1" dirty="0">
                <a:latin typeface="+mj-lt"/>
              </a:endParaRPr>
            </a:p>
          </p:txBody>
        </p:sp>
        <p:pic>
          <p:nvPicPr>
            <p:cNvPr id="2063" name="Picture 15" descr="http://www.iconsdb.com/icons/download/white/paint-brush-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936421" flipV="1">
              <a:off x="2593772" y="2774572"/>
              <a:ext cx="970345" cy="970345"/>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Ink 11]"/>
          <p:cNvSpPr txBox="1"/>
          <p:nvPr/>
        </p:nvSpPr>
        <p:spPr>
          <a:xfrm>
            <a:off x="6656676" y="1188218"/>
            <a:ext cx="2055876" cy="4298079"/>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solidFill>
            <a:srgbClr val="C00000"/>
          </a:solidFill>
          <a:ln w="38100">
            <a:solidFill>
              <a:srgbClr val="C00000"/>
            </a:solidFill>
          </a:ln>
        </p:spPr>
        <p:txBody>
          <a:bodyPr wrap="square" rtlCol="0">
            <a:noAutofit/>
          </a:bodyPr>
          <a:lstStyle/>
          <a:p>
            <a:endParaRPr lang="en-US" sz="2400" b="1" dirty="0" smtClean="0">
              <a:solidFill>
                <a:schemeClr val="bg1"/>
              </a:solidFill>
            </a:endParaRPr>
          </a:p>
        </p:txBody>
      </p:sp>
      <p:sp>
        <p:nvSpPr>
          <p:cNvPr id="45" name="know"/>
          <p:cNvSpPr txBox="1"/>
          <p:nvPr/>
        </p:nvSpPr>
        <p:spPr>
          <a:xfrm>
            <a:off x="7645601" y="1527143"/>
            <a:ext cx="976939" cy="461665"/>
          </a:xfrm>
          <a:prstGeom prst="rect">
            <a:avLst/>
          </a:prstGeom>
          <a:noFill/>
          <a:ln>
            <a:noFill/>
          </a:ln>
        </p:spPr>
        <p:txBody>
          <a:bodyPr wrap="square" rtlCol="0">
            <a:spAutoFit/>
          </a:bodyPr>
          <a:lstStyle/>
          <a:p>
            <a:r>
              <a:rPr lang="en-US" sz="2400" b="1" dirty="0" smtClean="0">
                <a:solidFill>
                  <a:schemeClr val="bg1"/>
                </a:solidFill>
              </a:rPr>
              <a:t>know</a:t>
            </a:r>
          </a:p>
        </p:txBody>
      </p:sp>
      <p:sp>
        <p:nvSpPr>
          <p:cNvPr id="46" name="believe"/>
          <p:cNvSpPr txBox="1"/>
          <p:nvPr/>
        </p:nvSpPr>
        <p:spPr>
          <a:xfrm>
            <a:off x="7403340" y="3057347"/>
            <a:ext cx="1219200" cy="461665"/>
          </a:xfrm>
          <a:prstGeom prst="rect">
            <a:avLst/>
          </a:prstGeom>
          <a:noFill/>
          <a:ln>
            <a:noFill/>
          </a:ln>
        </p:spPr>
        <p:txBody>
          <a:bodyPr wrap="square" rtlCol="0">
            <a:spAutoFit/>
          </a:bodyPr>
          <a:lstStyle/>
          <a:p>
            <a:r>
              <a:rPr lang="en-US" sz="2400" b="1" dirty="0" smtClean="0">
                <a:solidFill>
                  <a:schemeClr val="bg1"/>
                </a:solidFill>
              </a:rPr>
              <a:t>believe</a:t>
            </a:r>
          </a:p>
        </p:txBody>
      </p:sp>
      <p:sp>
        <p:nvSpPr>
          <p:cNvPr id="47" name="do"/>
          <p:cNvSpPr txBox="1"/>
          <p:nvPr/>
        </p:nvSpPr>
        <p:spPr>
          <a:xfrm>
            <a:off x="8012940" y="4407527"/>
            <a:ext cx="609600" cy="461665"/>
          </a:xfrm>
          <a:prstGeom prst="rect">
            <a:avLst/>
          </a:prstGeom>
          <a:noFill/>
          <a:ln>
            <a:noFill/>
          </a:ln>
        </p:spPr>
        <p:txBody>
          <a:bodyPr wrap="square" rtlCol="0">
            <a:spAutoFit/>
          </a:bodyPr>
          <a:lstStyle/>
          <a:p>
            <a:r>
              <a:rPr lang="en-US" sz="2400" b="1" dirty="0" smtClean="0">
                <a:solidFill>
                  <a:schemeClr val="bg1"/>
                </a:solidFill>
              </a:rPr>
              <a:t>do</a:t>
            </a:r>
            <a:endParaRPr lang="en-SG" sz="2400" b="1" dirty="0">
              <a:solidFill>
                <a:schemeClr val="bg1"/>
              </a:solidFill>
            </a:endParaRPr>
          </a:p>
        </p:txBody>
      </p:sp>
    </p:spTree>
    <p:extLst>
      <p:ext uri="{BB962C8B-B14F-4D97-AF65-F5344CB8AC3E}">
        <p14:creationId xmlns:p14="http://schemas.microsoft.com/office/powerpoint/2010/main" val="128655248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9456" y="2043588"/>
            <a:ext cx="5722796" cy="1295400"/>
          </a:xfrm>
        </p:spPr>
        <p:txBody>
          <a:bodyPr/>
          <a:lstStyle/>
          <a:p>
            <a:pPr marL="0" indent="0">
              <a:buNone/>
            </a:pPr>
            <a:r>
              <a:rPr lang="en-US" dirty="0" smtClean="0"/>
              <a:t>Bad news: we suck</a:t>
            </a:r>
          </a:p>
          <a:p>
            <a:pPr marL="0" indent="0">
              <a:buNone/>
            </a:pPr>
            <a:r>
              <a:rPr lang="en-US" dirty="0" smtClean="0"/>
              <a:t>Good news: we can suck less</a:t>
            </a:r>
            <a:endParaRPr lang="en-SG" dirty="0"/>
          </a:p>
        </p:txBody>
      </p:sp>
      <p:grpSp>
        <p:nvGrpSpPr>
          <p:cNvPr id="30" name="Group 29"/>
          <p:cNvGrpSpPr/>
          <p:nvPr/>
        </p:nvGrpSpPr>
        <p:grpSpPr>
          <a:xfrm>
            <a:off x="1835696" y="1737686"/>
            <a:ext cx="1656184" cy="1236913"/>
            <a:chOff x="1835696" y="1737686"/>
            <a:chExt cx="1656184" cy="1236913"/>
          </a:xfrm>
        </p:grpSpPr>
        <p:sp>
          <p:nvSpPr>
            <p:cNvPr id="4" name="[Rectangle 13]"/>
            <p:cNvSpPr/>
            <p:nvPr/>
          </p:nvSpPr>
          <p:spPr>
            <a:xfrm>
              <a:off x="1835696" y="1737686"/>
              <a:ext cx="1656184" cy="1236913"/>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dirty="0">
                <a:solidFill>
                  <a:prstClr val="black"/>
                </a:solidFill>
              </a:endParaRPr>
            </a:p>
          </p:txBody>
        </p:sp>
        <mc:AlternateContent xmlns:mc="http://schemas.openxmlformats.org/markup-compatibility/2006" xmlns:p14="http://schemas.microsoft.com/office/powerpoint/2010/main">
          <mc:Choice Requires="p14">
            <p:contentPart p14:bwMode="auto" r:id="rId3">
              <p14:nvContentPartPr>
                <p14:cNvPr id="5" name="[Ink 14]"/>
                <p14:cNvContentPartPr/>
                <p14:nvPr/>
              </p14:nvContentPartPr>
              <p14:xfrm>
                <a:off x="2302888" y="1937462"/>
                <a:ext cx="721800" cy="837360"/>
              </p14:xfrm>
            </p:contentPart>
          </mc:Choice>
          <mc:Fallback xmlns="">
            <p:pic>
              <p:nvPicPr>
                <p:cNvPr id="5" name="[Ink 14]"/>
                <p:cNvPicPr/>
                <p:nvPr/>
              </p:nvPicPr>
              <p:blipFill>
                <a:blip r:embed="rId12"/>
                <a:stretch>
                  <a:fillRect/>
                </a:stretch>
              </p:blipFill>
              <p:spPr>
                <a:xfrm>
                  <a:off x="2286328" y="1916582"/>
                  <a:ext cx="759240" cy="878760"/>
                </a:xfrm>
                <a:prstGeom prst="rect">
                  <a:avLst/>
                </a:prstGeom>
              </p:spPr>
            </p:pic>
          </mc:Fallback>
        </mc:AlternateContent>
      </p:grpSp>
      <p:grpSp>
        <p:nvGrpSpPr>
          <p:cNvPr id="24" name="[Group 23]"/>
          <p:cNvGrpSpPr/>
          <p:nvPr/>
        </p:nvGrpSpPr>
        <p:grpSpPr>
          <a:xfrm>
            <a:off x="1850162" y="304803"/>
            <a:ext cx="1656184" cy="1236913"/>
            <a:chOff x="1850162" y="304803"/>
            <a:chExt cx="1656184" cy="1236913"/>
          </a:xfrm>
        </p:grpSpPr>
        <p:sp>
          <p:nvSpPr>
            <p:cNvPr id="7" name="[Rectangle 13]"/>
            <p:cNvSpPr/>
            <p:nvPr/>
          </p:nvSpPr>
          <p:spPr>
            <a:xfrm>
              <a:off x="1850162" y="304803"/>
              <a:ext cx="1656184" cy="1236913"/>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prstClr val="black"/>
                  </a:solidFill>
                </a:rPr>
                <a:t>Demo video</a:t>
              </a:r>
              <a:endParaRPr lang="en-SG" b="1" dirty="0">
                <a:solidFill>
                  <a:prstClr val="black"/>
                </a:solidFill>
              </a:endParaRPr>
            </a:p>
          </p:txBody>
        </p:sp>
        <p:pic>
          <p:nvPicPr>
            <p:cNvPr id="1026" name="Picture 2" descr="http://icons.iconarchive.com/icons/visualpharm/icons8-metro-style/512/Photo-Video-Start-icon.png"/>
            <p:cNvPicPr>
              <a:picLocks noChangeAspect="1" noChangeArrowheads="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29000" y="372889"/>
              <a:ext cx="823154" cy="8231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78512" y="307112"/>
            <a:ext cx="1656184" cy="1236913"/>
            <a:chOff x="78512" y="307112"/>
            <a:chExt cx="1656184" cy="1236913"/>
          </a:xfrm>
        </p:grpSpPr>
        <p:sp>
          <p:nvSpPr>
            <p:cNvPr id="6" name="[Rectangle 13]"/>
            <p:cNvSpPr/>
            <p:nvPr/>
          </p:nvSpPr>
          <p:spPr>
            <a:xfrm>
              <a:off x="78512" y="307112"/>
              <a:ext cx="1656184" cy="1236913"/>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prstClr val="black"/>
                  </a:solidFill>
                </a:rPr>
                <a:t>Presentations</a:t>
              </a:r>
              <a:endParaRPr lang="en-SG" b="1" dirty="0">
                <a:solidFill>
                  <a:prstClr val="black"/>
                </a:solidFill>
              </a:endParaRPr>
            </a:p>
          </p:txBody>
        </p:sp>
        <p:pic>
          <p:nvPicPr>
            <p:cNvPr id="1030" name="Picture 6" descr="http://cdns2.freepik.com/free-photo/chart-in-presentation_318-9672.jpg"/>
            <p:cNvPicPr>
              <a:picLocks noChangeAspect="1" noChangeArrowheads="1"/>
            </p:cNvPicPr>
            <p:nvPr/>
          </p:nvPicPr>
          <p:blipFill rotWithShape="1">
            <a:blip r:embed="rId14" cstate="print">
              <a:duotone>
                <a:schemeClr val="accent6">
                  <a:shade val="45000"/>
                  <a:satMod val="135000"/>
                </a:schemeClr>
                <a:prstClr val="white"/>
              </a:duotone>
              <a:extLst>
                <a:ext uri="{BEBA8EAE-BF5A-486C-A8C5-ECC9F3942E4B}">
                  <a14:imgProps xmlns:a14="http://schemas.microsoft.com/office/drawing/2010/main">
                    <a14:imgLayer r:embed="rId15">
                      <a14:imgEffect>
                        <a14:backgroundRemoval t="10000" b="90000" l="10000" r="90000">
                          <a14:foregroundMark x1="39658" y1="28754" x2="51282" y2="19169"/>
                        </a14:backgroundRemoval>
                      </a14:imgEffect>
                    </a14:imgLayer>
                  </a14:imgProps>
                </a:ext>
                <a:ext uri="{28A0092B-C50C-407E-A947-70E740481C1C}">
                  <a14:useLocalDpi xmlns:a14="http://schemas.microsoft.com/office/drawing/2010/main" val="0"/>
                </a:ext>
              </a:extLst>
            </a:blip>
            <a:srcRect l="16826" t="16017" r="17539" b="14892"/>
            <a:stretch/>
          </p:blipFill>
          <p:spPr bwMode="auto">
            <a:xfrm>
              <a:off x="567167" y="420543"/>
              <a:ext cx="678873" cy="765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6858837" y="4064639"/>
            <a:ext cx="1420597" cy="2031386"/>
            <a:chOff x="6858837" y="4064639"/>
            <a:chExt cx="1420597" cy="2031386"/>
          </a:xfrm>
        </p:grpSpPr>
        <p:sp>
          <p:nvSpPr>
            <p:cNvPr id="14" name="[Ink 11]"/>
            <p:cNvSpPr txBox="1"/>
            <p:nvPr/>
          </p:nvSpPr>
          <p:spPr>
            <a:xfrm>
              <a:off x="7101098" y="4269991"/>
              <a:ext cx="976939" cy="461665"/>
            </a:xfrm>
            <a:prstGeom prst="rect">
              <a:avLst/>
            </a:prstGeom>
            <a:noFill/>
            <a:ln>
              <a:noFill/>
            </a:ln>
          </p:spPr>
          <p:txBody>
            <a:bodyPr wrap="square" rtlCol="0">
              <a:spAutoFit/>
            </a:bodyPr>
            <a:lstStyle/>
            <a:p>
              <a:r>
                <a:rPr lang="en-US" sz="2400" dirty="0" smtClean="0">
                  <a:solidFill>
                    <a:srgbClr val="C00000"/>
                  </a:solidFill>
                </a:rPr>
                <a:t>know</a:t>
              </a:r>
            </a:p>
          </p:txBody>
        </p:sp>
        <p:sp>
          <p:nvSpPr>
            <p:cNvPr id="15" name="[TextBox 42]"/>
            <p:cNvSpPr txBox="1"/>
            <p:nvPr/>
          </p:nvSpPr>
          <p:spPr>
            <a:xfrm>
              <a:off x="6858837" y="4948560"/>
              <a:ext cx="1219200" cy="461665"/>
            </a:xfrm>
            <a:prstGeom prst="rect">
              <a:avLst/>
            </a:prstGeom>
            <a:noFill/>
            <a:ln>
              <a:noFill/>
            </a:ln>
          </p:spPr>
          <p:txBody>
            <a:bodyPr wrap="square" rtlCol="0">
              <a:spAutoFit/>
            </a:bodyPr>
            <a:lstStyle/>
            <a:p>
              <a:r>
                <a:rPr lang="en-US" sz="2400" dirty="0" smtClean="0">
                  <a:solidFill>
                    <a:srgbClr val="C00000"/>
                  </a:solidFill>
                </a:rPr>
                <a:t>believe</a:t>
              </a:r>
            </a:p>
          </p:txBody>
        </p:sp>
        <p:sp>
          <p:nvSpPr>
            <p:cNvPr id="16" name="[TextBox 55]"/>
            <p:cNvSpPr txBox="1"/>
            <p:nvPr/>
          </p:nvSpPr>
          <p:spPr>
            <a:xfrm>
              <a:off x="7468437" y="5634360"/>
              <a:ext cx="609600" cy="461665"/>
            </a:xfrm>
            <a:prstGeom prst="rect">
              <a:avLst/>
            </a:prstGeom>
            <a:noFill/>
            <a:ln>
              <a:noFill/>
            </a:ln>
          </p:spPr>
          <p:txBody>
            <a:bodyPr wrap="square" rtlCol="0">
              <a:spAutoFit/>
            </a:bodyPr>
            <a:lstStyle/>
            <a:p>
              <a:r>
                <a:rPr lang="en-US" sz="2400" dirty="0" smtClean="0">
                  <a:solidFill>
                    <a:srgbClr val="C00000"/>
                  </a:solidFill>
                </a:rPr>
                <a:t>do</a:t>
              </a:r>
              <a:endParaRPr lang="en-SG" sz="2400" dirty="0">
                <a:solidFill>
                  <a:srgbClr val="C00000"/>
                </a:solidFill>
              </a:endParaRPr>
            </a:p>
          </p:txBody>
        </p:sp>
        <p:cxnSp>
          <p:nvCxnSpPr>
            <p:cNvPr id="17" name="[TextBox 58]"/>
            <p:cNvCxnSpPr>
              <a:stCxn id="22" idx="4"/>
              <a:endCxn id="14" idx="3"/>
            </p:cNvCxnSpPr>
            <p:nvPr/>
          </p:nvCxnSpPr>
          <p:spPr>
            <a:xfrm rot="5400000">
              <a:off x="7960643" y="4182034"/>
              <a:ext cx="436184" cy="201396"/>
            </a:xfrm>
            <a:prstGeom prst="bentConnector2">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Elbow Connector 61]"/>
            <p:cNvCxnSpPr>
              <a:stCxn id="22" idx="4"/>
              <a:endCxn id="15" idx="3"/>
            </p:cNvCxnSpPr>
            <p:nvPr/>
          </p:nvCxnSpPr>
          <p:spPr>
            <a:xfrm rot="5400000">
              <a:off x="7621359" y="4521318"/>
              <a:ext cx="1114753" cy="201396"/>
            </a:xfrm>
            <a:prstGeom prst="bentConnector2">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Elbow Connector 62]"/>
            <p:cNvCxnSpPr>
              <a:stCxn id="22" idx="4"/>
              <a:endCxn id="16" idx="3"/>
            </p:cNvCxnSpPr>
            <p:nvPr/>
          </p:nvCxnSpPr>
          <p:spPr>
            <a:xfrm rot="5400000">
              <a:off x="7278459" y="4864218"/>
              <a:ext cx="1800553" cy="201396"/>
            </a:xfrm>
            <a:prstGeom prst="bentConnector2">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80340" y="3600888"/>
            <a:ext cx="8330969" cy="509472"/>
            <a:chOff x="180340" y="3600888"/>
            <a:chExt cx="8330969" cy="509472"/>
          </a:xfrm>
        </p:grpSpPr>
        <p:cxnSp>
          <p:nvCxnSpPr>
            <p:cNvPr id="20" name="[Elbow Connector 64]"/>
            <p:cNvCxnSpPr/>
            <p:nvPr/>
          </p:nvCxnSpPr>
          <p:spPr>
            <a:xfrm flipH="1">
              <a:off x="762837" y="3834032"/>
              <a:ext cx="7225338" cy="920"/>
            </a:xfrm>
            <a:prstGeom prst="line">
              <a:avLst/>
            </a:prstGeom>
            <a:ln w="57150">
              <a:solidFill>
                <a:schemeClr val="bg1">
                  <a:lumMod val="6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Straight Connector 65]"/>
            <p:cNvSpPr/>
            <p:nvPr/>
          </p:nvSpPr>
          <p:spPr>
            <a:xfrm>
              <a:off x="180340" y="3640436"/>
              <a:ext cx="506297" cy="469924"/>
            </a:xfrm>
            <a:prstGeom prst="smileyFac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bg1">
                    <a:lumMod val="75000"/>
                  </a:schemeClr>
                </a:solidFill>
              </a:endParaRPr>
            </a:p>
          </p:txBody>
        </p:sp>
        <p:sp>
          <p:nvSpPr>
            <p:cNvPr id="22" name="[Smiley Face 67]"/>
            <p:cNvSpPr/>
            <p:nvPr/>
          </p:nvSpPr>
          <p:spPr>
            <a:xfrm>
              <a:off x="8047557" y="3600888"/>
              <a:ext cx="463752" cy="463752"/>
            </a:xfrm>
            <a:prstGeom prst="flowChartConnector">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C00000"/>
                  </a:solidFill>
                </a:rPr>
                <a:t>B</a:t>
              </a:r>
              <a:endParaRPr lang="en-SG" sz="2800" b="1" dirty="0">
                <a:solidFill>
                  <a:srgbClr val="C00000"/>
                </a:solidFill>
              </a:endParaRPr>
            </a:p>
          </p:txBody>
        </p:sp>
      </p:grpSp>
      <mc:AlternateContent xmlns:mc="http://schemas.openxmlformats.org/markup-compatibility/2006" xmlns:p14="http://schemas.microsoft.com/office/powerpoint/2010/main">
        <mc:Choice Requires="p14">
          <p:contentPart p14:bwMode="auto" r:id="rId16">
            <p14:nvContentPartPr>
              <p14:cNvPr id="23" name="[Flowchart: Connector 71]"/>
              <p14:cNvContentPartPr/>
              <p14:nvPr/>
            </p14:nvContentPartPr>
            <p14:xfrm>
              <a:off x="1506477" y="4343400"/>
              <a:ext cx="3651480" cy="2311920"/>
            </p14:xfrm>
          </p:contentPart>
        </mc:Choice>
        <mc:Fallback xmlns="">
          <p:pic>
            <p:nvPicPr>
              <p:cNvPr id="23" name="[Flowchart: Connector 71]"/>
              <p:cNvPicPr/>
              <p:nvPr/>
            </p:nvPicPr>
            <p:blipFill>
              <a:blip r:embed="rId17"/>
              <a:stretch>
                <a:fillRect/>
              </a:stretch>
            </p:blipFill>
            <p:spPr>
              <a:xfrm>
                <a:off x="1494237" y="4338720"/>
                <a:ext cx="3677040" cy="2328480"/>
              </a:xfrm>
              <a:prstGeom prst="rect">
                <a:avLst/>
              </a:prstGeom>
            </p:spPr>
          </p:pic>
        </mc:Fallback>
      </mc:AlternateContent>
      <p:grpSp>
        <p:nvGrpSpPr>
          <p:cNvPr id="26" name="[Group 25]"/>
          <p:cNvGrpSpPr/>
          <p:nvPr/>
        </p:nvGrpSpPr>
        <p:grpSpPr>
          <a:xfrm>
            <a:off x="3621812" y="304802"/>
            <a:ext cx="1656184" cy="1236913"/>
            <a:chOff x="3621812" y="304802"/>
            <a:chExt cx="1656184" cy="1236913"/>
          </a:xfrm>
        </p:grpSpPr>
        <p:sp>
          <p:nvSpPr>
            <p:cNvPr id="8" name="[Rectangle 13]"/>
            <p:cNvSpPr/>
            <p:nvPr/>
          </p:nvSpPr>
          <p:spPr>
            <a:xfrm>
              <a:off x="3621812" y="304802"/>
              <a:ext cx="1656184" cy="1236913"/>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prstClr val="black"/>
                  </a:solidFill>
                </a:rPr>
                <a:t>Web site</a:t>
              </a:r>
              <a:endParaRPr lang="en-SG" b="1" dirty="0">
                <a:solidFill>
                  <a:prstClr val="black"/>
                </a:solidFill>
              </a:endParaRPr>
            </a:p>
          </p:txBody>
        </p:sp>
        <p:pic>
          <p:nvPicPr>
            <p:cNvPr id="4099"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46627" y="456390"/>
              <a:ext cx="1006553" cy="70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Group 27]"/>
          <p:cNvGrpSpPr/>
          <p:nvPr/>
        </p:nvGrpSpPr>
        <p:grpSpPr>
          <a:xfrm>
            <a:off x="5393462" y="304801"/>
            <a:ext cx="1656184" cy="1236913"/>
            <a:chOff x="5393462" y="304801"/>
            <a:chExt cx="1656184" cy="1236913"/>
          </a:xfrm>
        </p:grpSpPr>
        <p:sp>
          <p:nvSpPr>
            <p:cNvPr id="9" name="[Rectangle 13]"/>
            <p:cNvSpPr/>
            <p:nvPr/>
          </p:nvSpPr>
          <p:spPr>
            <a:xfrm>
              <a:off x="5393462" y="304801"/>
              <a:ext cx="1656184" cy="1236913"/>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prstClr val="black"/>
                  </a:solidFill>
                </a:rPr>
                <a:t>Advertisement</a:t>
              </a:r>
              <a:endParaRPr lang="en-SG" b="1" dirty="0">
                <a:solidFill>
                  <a:prstClr val="black"/>
                </a:solidFill>
              </a:endParaRPr>
            </a:p>
          </p:txBody>
        </p:sp>
        <p:pic>
          <p:nvPicPr>
            <p:cNvPr id="4101" name="Picture 5" descr="http://www.scribblegraphicdesign.com.au/wp-content/uploads/2014/01/AdvertisementIconPrint.png"/>
            <p:cNvPicPr>
              <a:picLocks noChangeAspect="1" noChangeArrowheads="1"/>
            </p:cNvPicPr>
            <p:nvPr/>
          </p:nvPicPr>
          <p:blipFill>
            <a:blip r:embed="rId19">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742156" y="420543"/>
              <a:ext cx="781989" cy="7819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268912" y="4303651"/>
            <a:ext cx="1421264" cy="1107996"/>
            <a:chOff x="180340" y="4757196"/>
            <a:chExt cx="1421264" cy="1107996"/>
          </a:xfrm>
        </p:grpSpPr>
        <p:sp>
          <p:nvSpPr>
            <p:cNvPr id="2" name="Rectangle 1"/>
            <p:cNvSpPr/>
            <p:nvPr/>
          </p:nvSpPr>
          <p:spPr>
            <a:xfrm>
              <a:off x="180340" y="5049216"/>
              <a:ext cx="1421264" cy="815976"/>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a:off x="180340" y="4869192"/>
              <a:ext cx="1421264" cy="180024"/>
            </a:xfrm>
            <a:prstGeom prst="round2SameRect">
              <a:avLst>
                <a:gd name="adj1" fmla="val 50000"/>
                <a:gd name="adj2" fmla="val 0"/>
              </a:avLst>
            </a:prstGeom>
            <a:solidFill>
              <a:schemeClr val="accent1">
                <a:lumMod val="75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08880" y="4757196"/>
              <a:ext cx="90012" cy="369332"/>
            </a:xfrm>
            <a:prstGeom prst="rect">
              <a:avLst/>
            </a:prstGeom>
            <a:noFill/>
          </p:spPr>
          <p:txBody>
            <a:bodyPr wrap="square" rtlCol="0">
              <a:spAutoFit/>
            </a:bodyPr>
            <a:lstStyle/>
            <a:p>
              <a:r>
                <a:rPr lang="en-US" dirty="0" smtClean="0">
                  <a:solidFill>
                    <a:schemeClr val="bg1"/>
                  </a:solidFill>
                </a:rPr>
                <a:t>x</a:t>
              </a:r>
              <a:endParaRPr lang="en-US" dirty="0">
                <a:solidFill>
                  <a:schemeClr val="bg1"/>
                </a:solidFill>
              </a:endParaRPr>
            </a:p>
          </p:txBody>
        </p:sp>
      </p:grpSp>
      <p:grpSp>
        <p:nvGrpSpPr>
          <p:cNvPr id="33" name="[Group 32]"/>
          <p:cNvGrpSpPr/>
          <p:nvPr/>
        </p:nvGrpSpPr>
        <p:grpSpPr>
          <a:xfrm>
            <a:off x="7165112" y="304800"/>
            <a:ext cx="1656184" cy="1236913"/>
            <a:chOff x="7165112" y="304800"/>
            <a:chExt cx="1656184" cy="1236913"/>
          </a:xfrm>
        </p:grpSpPr>
        <p:sp>
          <p:nvSpPr>
            <p:cNvPr id="10" name="[Rectangle 13]"/>
            <p:cNvSpPr/>
            <p:nvPr/>
          </p:nvSpPr>
          <p:spPr>
            <a:xfrm>
              <a:off x="7165112" y="304800"/>
              <a:ext cx="1656184" cy="1236913"/>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prstClr val="black"/>
                  </a:solidFill>
                </a:rPr>
                <a:t>UI</a:t>
              </a:r>
              <a:endParaRPr lang="en-SG" b="1" dirty="0">
                <a:solidFill>
                  <a:prstClr val="black"/>
                </a:solidFill>
              </a:endParaRPr>
            </a:p>
          </p:txBody>
        </p:sp>
        <p:pic>
          <p:nvPicPr>
            <p:cNvPr id="27" name="Picture 2"/>
            <p:cNvPicPr>
              <a:picLocks noChangeAspect="1" noChangeArrowheads="1"/>
            </p:cNvPicPr>
            <p:nvPr/>
          </p:nvPicPr>
          <p:blipFill>
            <a:blip r:embed="rId20"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0820" y="407821"/>
              <a:ext cx="989395" cy="753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6685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3">
                                            <p:txEl>
                                              <p:pRg st="0" end="0"/>
                                            </p:txEl>
                                          </p:spTgt>
                                        </p:tgtEl>
                                      </p:cBhvr>
                                    </p:animEffect>
                                    <p:set>
                                      <p:cBhvr>
                                        <p:cTn id="43" dur="1" fill="hold">
                                          <p:stCondLst>
                                            <p:cond delay="499"/>
                                          </p:stCondLst>
                                        </p:cTn>
                                        <p:tgtEl>
                                          <p:spTgt spid="3">
                                            <p:txEl>
                                              <p:pRg st="0" end="0"/>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
                                            <p:txEl>
                                              <p:pRg st="1" end="1"/>
                                            </p:txEl>
                                          </p:spTgt>
                                        </p:tgtEl>
                                      </p:cBhvr>
                                    </p:animEffect>
                                    <p:set>
                                      <p:cBhvr>
                                        <p:cTn id="46" dur="1" fill="hold">
                                          <p:stCondLst>
                                            <p:cond delay="499"/>
                                          </p:stCondLst>
                                        </p:cTn>
                                        <p:tgtEl>
                                          <p:spTgt spid="3">
                                            <p:txEl>
                                              <p:pRg st="1" end="1"/>
                                            </p:txEl>
                                          </p:spTgt>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8229600" cy="1143000"/>
          </a:xfrm>
        </p:spPr>
        <p:txBody>
          <a:bodyPr/>
          <a:lstStyle/>
          <a:p>
            <a:endParaRPr lang="en-SG"/>
          </a:p>
        </p:txBody>
      </p:sp>
      <p:sp>
        <p:nvSpPr>
          <p:cNvPr id="12" name="Rectangle 95f5fe8ba-7b8a-4447-b796-3c0b1c7c70be_Copyb105a60a-7659-4a72-91f0-3930a1911ce7"/>
          <p:cNvSpPr/>
          <p:nvPr/>
        </p:nvSpPr>
        <p:spPr>
          <a:xfrm>
            <a:off x="0" y="-46338"/>
            <a:ext cx="9144000" cy="6950676"/>
          </a:xfrm>
          <a:prstGeom prst="rect">
            <a:avLst/>
          </a:prstGeom>
          <a:blipFill>
            <a:blip r:embed="rId2">
              <a:extLst>
                <a:ext uri="{28A0092B-C50C-407E-A947-70E740481C1C}">
                  <a14:useLocalDpi xmlns:a14="http://schemas.microsoft.com/office/drawing/2010/main" val="0"/>
                </a:ext>
              </a:extLst>
            </a:blip>
            <a:stretch>
              <a:fillRect/>
            </a:stretch>
          </a:blip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45632929"/>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51904" y="458604"/>
            <a:ext cx="4894731" cy="2215991"/>
          </a:xfrm>
          <a:prstGeom prst="rect">
            <a:avLst/>
          </a:prstGeom>
        </p:spPr>
        <p:txBody>
          <a:bodyPr wrap="square">
            <a:spAutoFit/>
          </a:bodyPr>
          <a:lstStyle/>
          <a:p>
            <a:r>
              <a:rPr lang="en-US" sz="13800" b="1" dirty="0">
                <a:solidFill>
                  <a:prstClr val="black"/>
                </a:solidFill>
                <a:latin typeface="Cambria" panose="02040503050406030204" pitchFamily="18" charset="0"/>
              </a:rPr>
              <a:t>Serif</a:t>
            </a:r>
            <a:r>
              <a:rPr lang="en-US" sz="13800" b="1" dirty="0">
                <a:solidFill>
                  <a:prstClr val="black"/>
                </a:solidFill>
              </a:rPr>
              <a:t> </a:t>
            </a:r>
            <a:endParaRPr lang="en-US" dirty="0"/>
          </a:p>
        </p:txBody>
      </p:sp>
      <p:sp>
        <p:nvSpPr>
          <p:cNvPr id="2" name="Title 1"/>
          <p:cNvSpPr>
            <a:spLocks noGrp="1"/>
          </p:cNvSpPr>
          <p:nvPr>
            <p:ph type="title"/>
          </p:nvPr>
        </p:nvSpPr>
        <p:spPr>
          <a:xfrm>
            <a:off x="-288648" y="2978940"/>
            <a:ext cx="8229600" cy="1143000"/>
          </a:xfrm>
        </p:spPr>
        <p:txBody>
          <a:bodyPr>
            <a:noAutofit/>
          </a:bodyPr>
          <a:lstStyle/>
          <a:p>
            <a:r>
              <a:rPr lang="en-US" sz="13800" b="1" dirty="0" smtClean="0"/>
              <a:t>Sans Serif</a:t>
            </a:r>
            <a:endParaRPr lang="en-SG" sz="13800" b="1" dirty="0"/>
          </a:p>
        </p:txBody>
      </p:sp>
      <p:grpSp>
        <p:nvGrpSpPr>
          <p:cNvPr id="5" name="Group 4"/>
          <p:cNvGrpSpPr/>
          <p:nvPr/>
        </p:nvGrpSpPr>
        <p:grpSpPr>
          <a:xfrm>
            <a:off x="6541250" y="3851904"/>
            <a:ext cx="2428767" cy="1157592"/>
            <a:chOff x="6541250" y="3851904"/>
            <a:chExt cx="2428767" cy="1157592"/>
          </a:xfrm>
        </p:grpSpPr>
        <p:sp>
          <p:nvSpPr>
            <p:cNvPr id="8" name="Flowchart: Connector 7"/>
            <p:cNvSpPr/>
            <p:nvPr/>
          </p:nvSpPr>
          <p:spPr>
            <a:xfrm>
              <a:off x="6541250" y="3851904"/>
              <a:ext cx="540072" cy="540072"/>
            </a:xfrm>
            <a:prstGeom prst="flowChartConnector">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lowchart: Connector 8876310ad-2c34-4b96-8bde-278b2104ff8c_Copy4fa63c74-d9dd-4e62-a11e-a029501b3191"/>
            <p:cNvSpPr>
              <a:spLocks noChangeAspect="1"/>
            </p:cNvSpPr>
            <p:nvPr/>
          </p:nvSpPr>
          <p:spPr>
            <a:xfrm>
              <a:off x="7812432" y="3851911"/>
              <a:ext cx="1157585" cy="1157585"/>
            </a:xfrm>
            <a:prstGeom prst="flowChartConnector">
              <a:avLst/>
            </a:prstGeom>
            <a: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a:blipFill>
            <a:ln w="38100" cap="flat" cmpd="sng" algn="ctr">
              <a:solidFill>
                <a:srgbClr val="0070C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6" name="Straight Connector 15"/>
            <p:cNvCxnSpPr>
              <a:stCxn id="8" idx="5"/>
              <a:endCxn id="11" idx="2"/>
            </p:cNvCxnSpPr>
            <p:nvPr/>
          </p:nvCxnSpPr>
          <p:spPr>
            <a:xfrm>
              <a:off x="7002230" y="4312884"/>
              <a:ext cx="810202" cy="11782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 name="[Group 3]"/>
          <p:cNvGrpSpPr/>
          <p:nvPr/>
        </p:nvGrpSpPr>
        <p:grpSpPr>
          <a:xfrm>
            <a:off x="1107632" y="4322330"/>
            <a:ext cx="4361019" cy="1382514"/>
            <a:chOff x="3159508" y="4884937"/>
            <a:chExt cx="4361019" cy="1382514"/>
          </a:xfrm>
          <a:effectLst>
            <a:outerShdw blurRad="50800" dist="38100" algn="l" rotWithShape="0">
              <a:prstClr val="black">
                <a:alpha val="40000"/>
              </a:prstClr>
            </a:outerShdw>
          </a:effectLst>
        </p:grpSpPr>
        <p:sp>
          <p:nvSpPr>
            <p:cNvPr id="10" name="Freeform 9"/>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Use Sans Serif fonts for normal presentations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5" name="Rectangle 14"/>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grpSp>
        <p:nvGrpSpPr>
          <p:cNvPr id="4" name="Group 3"/>
          <p:cNvGrpSpPr/>
          <p:nvPr/>
        </p:nvGrpSpPr>
        <p:grpSpPr>
          <a:xfrm>
            <a:off x="6884051" y="1791445"/>
            <a:ext cx="2044379" cy="1170156"/>
            <a:chOff x="6884051" y="1791445"/>
            <a:chExt cx="2044379" cy="1170156"/>
          </a:xfrm>
        </p:grpSpPr>
        <p:sp>
          <p:nvSpPr>
            <p:cNvPr id="6" name="Flowchart: Connector 306ea2766-8f58-4491-a69b-c2191070a33c_Copy0de71ab3-f41e-454f-89b7-58455fbe3e09"/>
            <p:cNvSpPr>
              <a:spLocks noChangeAspect="1"/>
            </p:cNvSpPr>
            <p:nvPr/>
          </p:nvSpPr>
          <p:spPr>
            <a:xfrm>
              <a:off x="7758274" y="1791445"/>
              <a:ext cx="1170156" cy="1170156"/>
            </a:xfrm>
            <a:prstGeom prst="flowChartConnector">
              <a:avLst/>
            </a:prstGeom>
            <a: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a:blipFill>
            <a:ln w="38100" cap="flat" cmpd="sng" algn="ctr">
              <a:solidFill>
                <a:srgbClr val="C0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 name="Straight Connector 13"/>
            <p:cNvCxnSpPr>
              <a:stCxn id="12" idx="5"/>
              <a:endCxn id="6" idx="2"/>
            </p:cNvCxnSpPr>
            <p:nvPr/>
          </p:nvCxnSpPr>
          <p:spPr>
            <a:xfrm>
              <a:off x="7385142" y="2242703"/>
              <a:ext cx="373132" cy="1338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Flowchart: Connector 11"/>
            <p:cNvSpPr/>
            <p:nvPr/>
          </p:nvSpPr>
          <p:spPr>
            <a:xfrm rot="20770131">
              <a:off x="6884051" y="1832907"/>
              <a:ext cx="540072" cy="540072"/>
            </a:xfrm>
            <a:prstGeom prst="flowChartConnector">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987652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atic6.mindflash.com/wp-content/uploads/2012/01/Not-bor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1000"/>
            <a:ext cx="2514600" cy="2514601"/>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200400" y="533400"/>
            <a:ext cx="4953000" cy="2590800"/>
          </a:xfrm>
        </p:spPr>
        <p:txBody>
          <a:bodyPr>
            <a:normAutofit/>
          </a:bodyPr>
          <a:lstStyle/>
          <a:p>
            <a:pPr marL="0" indent="0">
              <a:buNone/>
            </a:pPr>
            <a:r>
              <a:rPr lang="en-US" sz="4000" dirty="0" smtClean="0">
                <a:latin typeface="Times New Roman" pitchFamily="18" charset="0"/>
                <a:cs typeface="Times New Roman" pitchFamily="18" charset="0"/>
              </a:rPr>
              <a:t>Times New Roman</a:t>
            </a:r>
            <a:endParaRPr lang="en-US" sz="4000" dirty="0"/>
          </a:p>
          <a:p>
            <a:pPr marL="0" indent="0">
              <a:buNone/>
            </a:pPr>
            <a:r>
              <a:rPr lang="en-US" sz="4000" dirty="0" smtClean="0">
                <a:latin typeface="Arial Black" pitchFamily="34" charset="0"/>
              </a:rPr>
              <a:t>Arial</a:t>
            </a:r>
            <a:endParaRPr lang="en-US" sz="4000" dirty="0"/>
          </a:p>
          <a:p>
            <a:pPr marL="0" indent="0">
              <a:buNone/>
            </a:pPr>
            <a:r>
              <a:rPr lang="en-US" sz="4000" dirty="0" smtClean="0">
                <a:latin typeface="Comic Sans MS" pitchFamily="66" charset="0"/>
              </a:rPr>
              <a:t>Comic Sans</a:t>
            </a:r>
          </a:p>
          <a:p>
            <a:pPr marL="0" indent="0">
              <a:buNone/>
            </a:pPr>
            <a:endParaRPr lang="en-SG" sz="4000" dirty="0"/>
          </a:p>
        </p:txBody>
      </p:sp>
      <p:sp>
        <p:nvSpPr>
          <p:cNvPr id="5" name="Content Placeholder 2"/>
          <p:cNvSpPr txBox="1">
            <a:spLocks/>
          </p:cNvSpPr>
          <p:nvPr/>
        </p:nvSpPr>
        <p:spPr>
          <a:xfrm>
            <a:off x="3207568" y="3296611"/>
            <a:ext cx="5555432" cy="218501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000" dirty="0" smtClean="0">
                <a:solidFill>
                  <a:prstClr val="black"/>
                </a:solidFill>
                <a:latin typeface="Cambria" pitchFamily="18" charset="0"/>
                <a:cs typeface="Times New Roman" pitchFamily="18" charset="0"/>
              </a:rPr>
              <a:t>ALL CAPS HARD TO READ </a:t>
            </a:r>
          </a:p>
          <a:p>
            <a:pPr marL="0" indent="0">
              <a:buFont typeface="Arial" pitchFamily="34" charset="0"/>
              <a:buNone/>
            </a:pPr>
            <a:r>
              <a:rPr lang="en-US" sz="4000" i="1" dirty="0" smtClean="0">
                <a:solidFill>
                  <a:prstClr val="black"/>
                </a:solidFill>
                <a:latin typeface="Cambria" pitchFamily="18" charset="0"/>
              </a:rPr>
              <a:t>italics are hard to read too</a:t>
            </a:r>
            <a:endParaRPr lang="en-US" sz="4000" dirty="0" smtClean="0">
              <a:solidFill>
                <a:prstClr val="black"/>
              </a:solidFill>
              <a:latin typeface="Cambria" pitchFamily="18" charset="0"/>
            </a:endParaRPr>
          </a:p>
          <a:p>
            <a:pPr marL="0" indent="0">
              <a:buFont typeface="Arial" pitchFamily="34" charset="0"/>
              <a:buNone/>
            </a:pPr>
            <a:r>
              <a:rPr lang="en-US" sz="4000" u="sng" dirty="0" smtClean="0">
                <a:solidFill>
                  <a:prstClr val="black"/>
                </a:solidFill>
                <a:latin typeface="Cambria" pitchFamily="18" charset="0"/>
              </a:rPr>
              <a:t>Underlining makes reading harder</a:t>
            </a:r>
          </a:p>
        </p:txBody>
      </p:sp>
      <p:grpSp>
        <p:nvGrpSpPr>
          <p:cNvPr id="7" name="Group 6"/>
          <p:cNvGrpSpPr/>
          <p:nvPr/>
        </p:nvGrpSpPr>
        <p:grpSpPr>
          <a:xfrm>
            <a:off x="727484" y="3550920"/>
            <a:ext cx="1974032" cy="1747887"/>
            <a:chOff x="6553200" y="3810000"/>
            <a:chExt cx="1974032" cy="1747887"/>
          </a:xfrm>
        </p:grpSpPr>
        <p:sp>
          <p:nvSpPr>
            <p:cNvPr id="2" name="Flowchart: Extract 1"/>
            <p:cNvSpPr/>
            <p:nvPr/>
          </p:nvSpPr>
          <p:spPr>
            <a:xfrm>
              <a:off x="6553200" y="3810000"/>
              <a:ext cx="1974032" cy="1676400"/>
            </a:xfrm>
            <a:prstGeom prst="flowChartExtract">
              <a:avLst/>
            </a:prstGeom>
            <a:solidFill>
              <a:schemeClr val="bg1"/>
            </a:solidFill>
            <a:ln w="285750" cap="flat">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FF0000"/>
                </a:solidFill>
              </a:endParaRPr>
            </a:p>
          </p:txBody>
        </p:sp>
        <p:sp>
          <p:nvSpPr>
            <p:cNvPr id="6" name="Rectangle 5"/>
            <p:cNvSpPr/>
            <p:nvPr/>
          </p:nvSpPr>
          <p:spPr>
            <a:xfrm>
              <a:off x="7281170" y="4111337"/>
              <a:ext cx="551754" cy="1446550"/>
            </a:xfrm>
            <a:prstGeom prst="rect">
              <a:avLst/>
            </a:prstGeom>
          </p:spPr>
          <p:txBody>
            <a:bodyPr wrap="none">
              <a:spAutoFit/>
            </a:bodyPr>
            <a:lstStyle/>
            <a:p>
              <a:r>
                <a:rPr lang="en-US" sz="8800" b="1" dirty="0">
                  <a:solidFill>
                    <a:prstClr val="black"/>
                  </a:solidFill>
                </a:rPr>
                <a:t>!</a:t>
              </a:r>
              <a:endParaRPr lang="en-SG" sz="2800" b="1" dirty="0">
                <a:solidFill>
                  <a:prstClr val="black"/>
                </a:solidFill>
              </a:endParaRPr>
            </a:p>
          </p:txBody>
        </p:sp>
      </p:grpSp>
      <p:grpSp>
        <p:nvGrpSpPr>
          <p:cNvPr id="9" name="[Group 3]"/>
          <p:cNvGrpSpPr/>
          <p:nvPr/>
        </p:nvGrpSpPr>
        <p:grpSpPr>
          <a:xfrm>
            <a:off x="3311832" y="5556954"/>
            <a:ext cx="4361019" cy="1382514"/>
            <a:chOff x="3159508" y="4884937"/>
            <a:chExt cx="4361019" cy="1382514"/>
          </a:xfrm>
          <a:effectLst>
            <a:outerShdw blurRad="50800" dist="38100" algn="l" rotWithShape="0">
              <a:prstClr val="black">
                <a:alpha val="40000"/>
              </a:prstClr>
            </a:outerShdw>
          </a:effectLst>
        </p:grpSpPr>
        <p:sp>
          <p:nvSpPr>
            <p:cNvPr id="10" name="Freeform 9"/>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Format text better</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2" name="Rectangle 11"/>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818317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1784" y="795283"/>
            <a:ext cx="4800600" cy="3687763"/>
          </a:xfrm>
        </p:spPr>
        <p:txBody>
          <a:bodyPr>
            <a:noAutofit/>
          </a:bodyPr>
          <a:lstStyle/>
          <a:p>
            <a:pPr marL="0" indent="0">
              <a:buNone/>
            </a:pPr>
            <a:r>
              <a:rPr lang="en-US" sz="3600" dirty="0" smtClean="0"/>
              <a:t>36pt</a:t>
            </a:r>
          </a:p>
          <a:p>
            <a:pPr marL="0" indent="0">
              <a:buNone/>
            </a:pPr>
            <a:endParaRPr lang="en-US" sz="3600" dirty="0" smtClean="0"/>
          </a:p>
          <a:p>
            <a:pPr marL="0" indent="0">
              <a:buNone/>
            </a:pPr>
            <a:r>
              <a:rPr lang="en-US" dirty="0" smtClean="0"/>
              <a:t>32pt</a:t>
            </a:r>
          </a:p>
          <a:p>
            <a:pPr marL="0" indent="0">
              <a:buNone/>
            </a:pPr>
            <a:endParaRPr lang="en-US" dirty="0" smtClean="0"/>
          </a:p>
          <a:p>
            <a:pPr marL="0" indent="0">
              <a:buNone/>
            </a:pPr>
            <a:r>
              <a:rPr lang="en-US" sz="2800" dirty="0" smtClean="0"/>
              <a:t>28pt </a:t>
            </a:r>
          </a:p>
          <a:p>
            <a:pPr marL="0" indent="0">
              <a:buNone/>
            </a:pPr>
            <a:endParaRPr lang="en-US" sz="2800" dirty="0" smtClean="0"/>
          </a:p>
          <a:p>
            <a:pPr marL="0" indent="0">
              <a:buNone/>
            </a:pPr>
            <a:r>
              <a:rPr lang="en-US" sz="2400" dirty="0" smtClean="0"/>
              <a:t>24pt</a:t>
            </a:r>
          </a:p>
          <a:p>
            <a:pPr marL="0" indent="0">
              <a:buNone/>
            </a:pPr>
            <a:endParaRPr lang="en-US" sz="2400" dirty="0"/>
          </a:p>
          <a:p>
            <a:pPr marL="0" indent="0">
              <a:buNone/>
            </a:pPr>
            <a:r>
              <a:rPr lang="en-US" sz="2000" dirty="0" smtClean="0"/>
              <a:t>20pt</a:t>
            </a:r>
          </a:p>
          <a:p>
            <a:pPr marL="0" indent="0">
              <a:buNone/>
            </a:pPr>
            <a:endParaRPr lang="en-US" sz="2400" dirty="0"/>
          </a:p>
          <a:p>
            <a:pPr marL="0" indent="0">
              <a:buNone/>
            </a:pPr>
            <a:r>
              <a:rPr lang="en-US" sz="1600" dirty="0" smtClean="0"/>
              <a:t>16pt</a:t>
            </a:r>
            <a:endParaRPr lang="en-SG" sz="1600" dirty="0"/>
          </a:p>
        </p:txBody>
      </p:sp>
      <p:grpSp>
        <p:nvGrpSpPr>
          <p:cNvPr id="4" name="[Group 3]"/>
          <p:cNvGrpSpPr/>
          <p:nvPr/>
        </p:nvGrpSpPr>
        <p:grpSpPr>
          <a:xfrm>
            <a:off x="3851904" y="3969072"/>
            <a:ext cx="4361019" cy="1382514"/>
            <a:chOff x="3159508" y="4884937"/>
            <a:chExt cx="4361019" cy="1382514"/>
          </a:xfrm>
          <a:effectLst>
            <a:outerShdw blurRad="50800" dist="38100" algn="l" rotWithShape="0">
              <a:prstClr val="black">
                <a:alpha val="40000"/>
              </a:prstClr>
            </a:outerShdw>
          </a:effectLst>
        </p:grpSpPr>
        <p:sp>
          <p:nvSpPr>
            <p:cNvPr id="5" name="Freeform 4"/>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Min 24pts for regular presentations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7" name="Rectangle 6"/>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326966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Flowchart: Connector 3]" descr="5118122108_15af7771ca"/>
          <p:cNvPicPr>
            <a:picLocks noChangeAspect="1" noChangeArrowheads="1"/>
          </p:cNvPicPr>
          <p:nvPr/>
        </p:nvPicPr>
        <p:blipFill rotWithShape="1">
          <a:blip r:embed="rId2">
            <a:extLst>
              <a:ext uri="{28A0092B-C50C-407E-A947-70E740481C1C}">
                <a14:useLocalDpi xmlns:a14="http://schemas.microsoft.com/office/drawing/2010/main" val="0"/>
              </a:ext>
            </a:extLst>
          </a:blip>
          <a:srcRect l="21529" t="33210" r="18775" b="-1469"/>
          <a:stretch/>
        </p:blipFill>
        <p:spPr bwMode="auto">
          <a:xfrm flipH="1">
            <a:off x="0" y="0"/>
            <a:ext cx="9286800" cy="70294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rot="1834173">
            <a:off x="-219292" y="4441681"/>
            <a:ext cx="4135300" cy="2374045"/>
          </a:xfrm>
        </p:spPr>
        <p:txBody>
          <a:bodyPr>
            <a:noAutofit/>
          </a:bodyPr>
          <a:lstStyle/>
          <a:p>
            <a:r>
              <a:rPr lang="en-SG" sz="3600" b="1" dirty="0">
                <a:solidFill>
                  <a:srgbClr val="0070C0"/>
                </a:solidFill>
                <a:latin typeface="Trebuchet MS" panose="020B0603020202020204" pitchFamily="34" charset="0"/>
              </a:rPr>
              <a:t>15 billion gallons </a:t>
            </a:r>
            <a:r>
              <a:rPr lang="en-SG" sz="3600" b="1" dirty="0" smtClean="0">
                <a:solidFill>
                  <a:srgbClr val="0070C0"/>
                </a:solidFill>
                <a:latin typeface="Trebuchet MS" panose="020B0603020202020204" pitchFamily="34" charset="0"/>
              </a:rPr>
              <a:t/>
            </a:r>
            <a:br>
              <a:rPr lang="en-SG" sz="3600" b="1" dirty="0" smtClean="0">
                <a:solidFill>
                  <a:srgbClr val="0070C0"/>
                </a:solidFill>
                <a:latin typeface="Trebuchet MS" panose="020B0603020202020204" pitchFamily="34" charset="0"/>
              </a:rPr>
            </a:br>
            <a:r>
              <a:rPr lang="en-SG" sz="3600" b="1" dirty="0" smtClean="0">
                <a:solidFill>
                  <a:srgbClr val="0070C0"/>
                </a:solidFill>
                <a:latin typeface="Trebuchet MS" panose="020B0603020202020204" pitchFamily="34" charset="0"/>
              </a:rPr>
              <a:t>of </a:t>
            </a:r>
            <a:r>
              <a:rPr lang="en-SG" sz="3600" b="1" dirty="0">
                <a:solidFill>
                  <a:srgbClr val="0070C0"/>
                </a:solidFill>
                <a:latin typeface="Trebuchet MS" panose="020B0603020202020204" pitchFamily="34" charset="0"/>
              </a:rPr>
              <a:t>fizzy drinks </a:t>
            </a:r>
            <a:r>
              <a:rPr lang="en-SG" sz="3600" b="1" dirty="0" smtClean="0">
                <a:solidFill>
                  <a:srgbClr val="0070C0"/>
                </a:solidFill>
                <a:latin typeface="Trebuchet MS" panose="020B0603020202020204" pitchFamily="34" charset="0"/>
              </a:rPr>
              <a:t/>
            </a:r>
            <a:br>
              <a:rPr lang="en-SG" sz="3600" b="1" dirty="0" smtClean="0">
                <a:solidFill>
                  <a:srgbClr val="0070C0"/>
                </a:solidFill>
                <a:latin typeface="Trebuchet MS" panose="020B0603020202020204" pitchFamily="34" charset="0"/>
              </a:rPr>
            </a:br>
            <a:r>
              <a:rPr lang="en-SG" sz="3600" b="1" dirty="0" smtClean="0">
                <a:solidFill>
                  <a:srgbClr val="0070C0"/>
                </a:solidFill>
                <a:latin typeface="Trebuchet MS" panose="020B0603020202020204" pitchFamily="34" charset="0"/>
              </a:rPr>
              <a:t>sold each </a:t>
            </a:r>
            <a:br>
              <a:rPr lang="en-SG" sz="3600" b="1" dirty="0" smtClean="0">
                <a:solidFill>
                  <a:srgbClr val="0070C0"/>
                </a:solidFill>
                <a:latin typeface="Trebuchet MS" panose="020B0603020202020204" pitchFamily="34" charset="0"/>
              </a:rPr>
            </a:br>
            <a:r>
              <a:rPr lang="en-SG" sz="3600" b="1" dirty="0" smtClean="0">
                <a:solidFill>
                  <a:srgbClr val="0070C0"/>
                </a:solidFill>
                <a:latin typeface="Trebuchet MS" panose="020B0603020202020204" pitchFamily="34" charset="0"/>
              </a:rPr>
              <a:t>year</a:t>
            </a:r>
            <a:endParaRPr lang="en-SG" sz="3600" dirty="0"/>
          </a:p>
        </p:txBody>
      </p:sp>
      <p:grpSp>
        <p:nvGrpSpPr>
          <p:cNvPr id="4" name="[Group 3]"/>
          <p:cNvGrpSpPr/>
          <p:nvPr/>
        </p:nvGrpSpPr>
        <p:grpSpPr>
          <a:xfrm>
            <a:off x="2861772" y="3429000"/>
            <a:ext cx="4361019" cy="1382514"/>
            <a:chOff x="3159508" y="4884937"/>
            <a:chExt cx="4361019" cy="1382514"/>
          </a:xfrm>
          <a:effectLst>
            <a:outerShdw blurRad="50800" dist="38100" algn="l" rotWithShape="0">
              <a:prstClr val="black">
                <a:alpha val="40000"/>
              </a:prstClr>
            </a:outerShdw>
          </a:effectLst>
        </p:grpSpPr>
        <p:sp>
          <p:nvSpPr>
            <p:cNvPr id="5" name="Freeform 4"/>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Text need not be horizontal</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7" name="Rectangle 6"/>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6851042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08" y="1832863"/>
            <a:ext cx="2825005" cy="1651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969272" y="2888928"/>
            <a:ext cx="4770636" cy="2215991"/>
          </a:xfrm>
          <a:prstGeom prst="rect">
            <a:avLst/>
          </a:prstGeom>
          <a:noFill/>
        </p:spPr>
        <p:txBody>
          <a:bodyPr wrap="square" rtlCol="0">
            <a:spAutoFit/>
          </a:bodyPr>
          <a:lstStyle/>
          <a:p>
            <a:r>
              <a:rPr lang="en-US" sz="13800" b="1" spc="-1000" dirty="0" smtClean="0">
                <a:solidFill>
                  <a:srgbClr val="C00000"/>
                </a:solidFill>
                <a:latin typeface="Arial" panose="020B0604020202020204" pitchFamily="34" charset="0"/>
                <a:cs typeface="Arial" panose="020B0604020202020204" pitchFamily="34" charset="0"/>
              </a:rPr>
              <a:t>TALL</a:t>
            </a:r>
            <a:endParaRPr lang="en-SG" sz="13800" b="1" spc="-1000" dirty="0">
              <a:solidFill>
                <a:srgbClr val="C00000"/>
              </a:solidFill>
              <a:latin typeface="Arial" panose="020B0604020202020204" pitchFamily="34" charset="0"/>
              <a:cs typeface="Arial" panose="020B0604020202020204" pitchFamily="34" charset="0"/>
            </a:endParaRPr>
          </a:p>
        </p:txBody>
      </p:sp>
      <p:pic>
        <p:nvPicPr>
          <p:cNvPr id="256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48" t="24902" r="15634" b="37549"/>
          <a:stretch/>
        </p:blipFill>
        <p:spPr bwMode="auto">
          <a:xfrm>
            <a:off x="431448" y="2618892"/>
            <a:ext cx="2160053" cy="360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763" t="23206" r="28286" b="38397"/>
          <a:stretch/>
        </p:blipFill>
        <p:spPr bwMode="auto">
          <a:xfrm>
            <a:off x="2861772" y="5188937"/>
            <a:ext cx="2382157" cy="85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3]"/>
          <p:cNvGrpSpPr/>
          <p:nvPr/>
        </p:nvGrpSpPr>
        <p:grpSpPr>
          <a:xfrm>
            <a:off x="4717117" y="3045221"/>
            <a:ext cx="4361019" cy="1382514"/>
            <a:chOff x="3159508" y="4884937"/>
            <a:chExt cx="4361019" cy="1382514"/>
          </a:xfrm>
          <a:effectLst>
            <a:outerShdw blurRad="50800" dist="38100" algn="l" rotWithShape="0">
              <a:prstClr val="black">
                <a:alpha val="40000"/>
              </a:prstClr>
            </a:outerShdw>
          </a:effectLst>
        </p:grpSpPr>
        <p:sp>
          <p:nvSpPr>
            <p:cNvPr id="17" name="Freeform 16"/>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Text can be converted </a:t>
              </a:r>
              <a:br>
                <a:rPr lang="en-US" sz="3200" b="1" dirty="0" smtClean="0">
                  <a:solidFill>
                    <a:prstClr val="black"/>
                  </a:solidFill>
                  <a:latin typeface="expressions of the soul" panose="02000603000000000000" pitchFamily="2" charset="0"/>
                  <a:ea typeface="expressions of the soul" panose="02000603000000000000" pitchFamily="2" charset="0"/>
                </a:rPr>
              </a:br>
              <a:r>
                <a:rPr lang="en-US" sz="3200" b="1" dirty="0" smtClean="0">
                  <a:solidFill>
                    <a:prstClr val="black"/>
                  </a:solidFill>
                  <a:latin typeface="expressions of the soul" panose="02000603000000000000" pitchFamily="2" charset="0"/>
                  <a:ea typeface="expressions of the soul" panose="02000603000000000000" pitchFamily="2" charset="0"/>
                </a:rPr>
                <a:t>to pictures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9" name="Rectangle 18"/>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1016617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4594" y="4149096"/>
            <a:ext cx="1440192" cy="14401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nk 11]"/>
          <p:cNvSpPr txBox="1"/>
          <p:nvPr/>
        </p:nvSpPr>
        <p:spPr>
          <a:xfrm>
            <a:off x="4481988" y="1178700"/>
            <a:ext cx="2340312" cy="4298079"/>
          </a:xfrm>
          <a:prstGeom prst="homePlate">
            <a:avLst>
              <a:gd name="adj" fmla="val 22374"/>
            </a:avLst>
          </a:prstGeom>
          <a:solidFill>
            <a:srgbClr val="00B050"/>
          </a:solidFill>
          <a:ln>
            <a:noFill/>
          </a:ln>
        </p:spPr>
        <p:txBody>
          <a:bodyPr wrap="square" rtlCol="0">
            <a:noAutofit/>
          </a:bodyPr>
          <a:lstStyle/>
          <a:p>
            <a:endParaRPr lang="en-US" sz="2400" b="1" dirty="0" smtClean="0">
              <a:solidFill>
                <a:schemeClr val="bg1"/>
              </a:solidFill>
            </a:endParaRPr>
          </a:p>
          <a:p>
            <a:pPr marL="176213"/>
            <a:r>
              <a:rPr lang="en-US" sz="2400" b="1" dirty="0" smtClean="0">
                <a:solidFill>
                  <a:schemeClr val="bg1"/>
                </a:solidFill>
              </a:rPr>
              <a:t>See</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Understand</a:t>
            </a:r>
          </a:p>
          <a:p>
            <a:pPr marL="176213"/>
            <a:endParaRPr lang="en-US" sz="2400" b="1" dirty="0" smtClean="0">
              <a:solidFill>
                <a:schemeClr val="bg1"/>
              </a:solidFill>
            </a:endParaRPr>
          </a:p>
          <a:p>
            <a:pPr marL="176213"/>
            <a:endParaRPr lang="en-US" sz="2400" b="1" dirty="0" smtClean="0">
              <a:solidFill>
                <a:schemeClr val="bg1"/>
              </a:solidFill>
            </a:endParaRPr>
          </a:p>
          <a:p>
            <a:pPr marL="176213"/>
            <a:endParaRPr lang="en-US" sz="2400" b="1" dirty="0">
              <a:solidFill>
                <a:schemeClr val="bg1"/>
              </a:solidFill>
            </a:endParaRPr>
          </a:p>
          <a:p>
            <a:pPr marL="176213"/>
            <a:r>
              <a:rPr lang="en-US" sz="2400" b="1" dirty="0" smtClean="0">
                <a:solidFill>
                  <a:schemeClr val="bg1"/>
                </a:solidFill>
              </a:rPr>
              <a:t>Feel</a:t>
            </a:r>
          </a:p>
        </p:txBody>
      </p:sp>
      <p:grpSp>
        <p:nvGrpSpPr>
          <p:cNvPr id="2052" name="Group 2051"/>
          <p:cNvGrpSpPr/>
          <p:nvPr/>
        </p:nvGrpSpPr>
        <p:grpSpPr>
          <a:xfrm>
            <a:off x="791496" y="4266604"/>
            <a:ext cx="1170156" cy="1232672"/>
            <a:chOff x="2141676" y="4907262"/>
            <a:chExt cx="1170156" cy="1232672"/>
          </a:xfrm>
        </p:grpSpPr>
        <p:sp>
          <p:nvSpPr>
            <p:cNvPr id="17" name="Rectangle 16"/>
            <p:cNvSpPr/>
            <p:nvPr/>
          </p:nvSpPr>
          <p:spPr>
            <a:xfrm>
              <a:off x="2141676" y="4907262"/>
              <a:ext cx="1170156" cy="900120"/>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atin typeface="Cambria" panose="02040503050406030204" pitchFamily="18" charset="0"/>
                </a:rPr>
                <a:t>T</a:t>
              </a:r>
              <a:endParaRPr lang="en-SG" sz="8000" b="1" dirty="0">
                <a:latin typeface="Cambria" panose="02040503050406030204" pitchFamily="18" charset="0"/>
              </a:endParaRPr>
            </a:p>
          </p:txBody>
        </p:sp>
        <p:sp>
          <p:nvSpPr>
            <p:cNvPr id="31" name="Rectangle 30"/>
            <p:cNvSpPr/>
            <p:nvPr/>
          </p:nvSpPr>
          <p:spPr>
            <a:xfrm>
              <a:off x="2141676" y="5807382"/>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TEXT</a:t>
              </a:r>
              <a:endParaRPr lang="en-SG" sz="2400" b="1" dirty="0">
                <a:latin typeface="+mj-lt"/>
              </a:endParaRPr>
            </a:p>
          </p:txBody>
        </p:sp>
      </p:grpSp>
      <p:grpSp>
        <p:nvGrpSpPr>
          <p:cNvPr id="2054" name="Group 2053"/>
          <p:cNvGrpSpPr/>
          <p:nvPr/>
        </p:nvGrpSpPr>
        <p:grpSpPr>
          <a:xfrm>
            <a:off x="791496" y="2726632"/>
            <a:ext cx="1170156" cy="1222098"/>
            <a:chOff x="881848" y="4907262"/>
            <a:chExt cx="1170156" cy="1222098"/>
          </a:xfrm>
        </p:grpSpPr>
        <p:sp>
          <p:nvSpPr>
            <p:cNvPr id="24" name="Rectangle 23"/>
            <p:cNvSpPr/>
            <p:nvPr/>
          </p:nvSpPr>
          <p:spPr>
            <a:xfrm>
              <a:off x="881848" y="4907262"/>
              <a:ext cx="1170156" cy="1170156"/>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8000" b="1" dirty="0">
                <a:latin typeface="Cambria" panose="02040503050406030204" pitchFamily="18" charset="0"/>
              </a:endParaRPr>
            </a:p>
          </p:txBody>
        </p:sp>
        <p:grpSp>
          <p:nvGrpSpPr>
            <p:cNvPr id="28" name="Group 27"/>
            <p:cNvGrpSpPr/>
            <p:nvPr/>
          </p:nvGrpSpPr>
          <p:grpSpPr>
            <a:xfrm>
              <a:off x="971860" y="5097631"/>
              <a:ext cx="990132" cy="671681"/>
              <a:chOff x="2861772" y="5187980"/>
              <a:chExt cx="990132" cy="671681"/>
            </a:xfrm>
          </p:grpSpPr>
          <p:sp>
            <p:nvSpPr>
              <p:cNvPr id="18" name="Rounded Rectangle 17"/>
              <p:cNvSpPr/>
              <p:nvPr/>
            </p:nvSpPr>
            <p:spPr>
              <a:xfrm>
                <a:off x="3131808" y="518798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ounded Rectangle 25"/>
              <p:cNvSpPr/>
              <p:nvPr/>
            </p:nvSpPr>
            <p:spPr>
              <a:xfrm>
                <a:off x="2861772" y="5679300"/>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ounded Rectangle 26"/>
              <p:cNvSpPr/>
              <p:nvPr/>
            </p:nvSpPr>
            <p:spPr>
              <a:xfrm>
                <a:off x="3401844" y="5679637"/>
                <a:ext cx="450060" cy="1800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Elbow Connector 19"/>
              <p:cNvCxnSpPr>
                <a:stCxn id="18" idx="2"/>
                <a:endCxn id="26" idx="0"/>
              </p:cNvCxnSpPr>
              <p:nvPr/>
            </p:nvCxnSpPr>
            <p:spPr>
              <a:xfrm rot="5400000">
                <a:off x="3066172" y="5388634"/>
                <a:ext cx="311296"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8" idx="2"/>
                <a:endCxn id="27" idx="0"/>
              </p:cNvCxnSpPr>
              <p:nvPr/>
            </p:nvCxnSpPr>
            <p:spPr>
              <a:xfrm rot="16200000" flipH="1">
                <a:off x="3336040" y="5388802"/>
                <a:ext cx="311633" cy="27003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881848" y="5796808"/>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DIAGs</a:t>
              </a:r>
              <a:endParaRPr lang="en-SG" sz="2000" b="1" dirty="0">
                <a:latin typeface="+mj-lt"/>
              </a:endParaRPr>
            </a:p>
          </p:txBody>
        </p:sp>
      </p:grpSp>
      <p:grpSp>
        <p:nvGrpSpPr>
          <p:cNvPr id="2049" name="Group 2048"/>
          <p:cNvGrpSpPr/>
          <p:nvPr/>
        </p:nvGrpSpPr>
        <p:grpSpPr>
          <a:xfrm>
            <a:off x="791496" y="1178700"/>
            <a:ext cx="1170156" cy="1230058"/>
            <a:chOff x="3401844" y="4916498"/>
            <a:chExt cx="1170156" cy="1230058"/>
          </a:xfrm>
        </p:grpSpPr>
        <p:pic>
          <p:nvPicPr>
            <p:cNvPr id="2053" name="Picture 5" descr="https://encrypted-tbn0.gstatic.com/images?q=tbn:ANd9GcRLzCGqbmlW50tjAfdADqm5H1LyrasN5A0Otkx_votEIxAfWUSq"/>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881"/>
            <a:stretch/>
          </p:blipFill>
          <p:spPr bwMode="auto">
            <a:xfrm>
              <a:off x="3401844" y="4916498"/>
              <a:ext cx="1170156" cy="112474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1844" y="5814004"/>
              <a:ext cx="1170156" cy="332552"/>
            </a:xfrm>
            <a:prstGeom prst="rect">
              <a:avLst/>
            </a:prstGeom>
            <a:solidFill>
              <a:srgbClr val="26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mj-lt"/>
                </a:rPr>
                <a:t>PHOTOS</a:t>
              </a:r>
              <a:endParaRPr lang="en-SG" sz="2000" b="1" dirty="0">
                <a:latin typeface="+mj-lt"/>
              </a:endParaRPr>
            </a:p>
          </p:txBody>
        </p:sp>
      </p:grpSp>
      <p:grpSp>
        <p:nvGrpSpPr>
          <p:cNvPr id="2066" name="Group 2065"/>
          <p:cNvGrpSpPr/>
          <p:nvPr/>
        </p:nvGrpSpPr>
        <p:grpSpPr>
          <a:xfrm>
            <a:off x="2312887" y="2726632"/>
            <a:ext cx="1800240" cy="1228564"/>
            <a:chOff x="5292096" y="4461469"/>
            <a:chExt cx="1800240" cy="1228564"/>
          </a:xfrm>
        </p:grpSpPr>
        <p:sp>
          <p:nvSpPr>
            <p:cNvPr id="60" name="Rectangle 59"/>
            <p:cNvSpPr/>
            <p:nvPr/>
          </p:nvSpPr>
          <p:spPr>
            <a:xfrm>
              <a:off x="5292096" y="4461469"/>
              <a:ext cx="1800240" cy="12060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p:cNvSpPr/>
            <p:nvPr/>
          </p:nvSpPr>
          <p:spPr>
            <a:xfrm>
              <a:off x="5292096" y="5357481"/>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PLACEMENT</a:t>
              </a:r>
              <a:endParaRPr lang="en-SG" sz="2400" b="1" dirty="0">
                <a:latin typeface="+mj-lt"/>
              </a:endParaRPr>
            </a:p>
          </p:txBody>
        </p:sp>
        <p:sp>
          <p:nvSpPr>
            <p:cNvPr id="2058" name="Rounded Rectangle 2057"/>
            <p:cNvSpPr/>
            <p:nvPr/>
          </p:nvSpPr>
          <p:spPr>
            <a:xfrm>
              <a:off x="5382108" y="4581123"/>
              <a:ext cx="900120" cy="726924"/>
            </a:xfrm>
            <a:prstGeom prst="roundRect">
              <a:avLst>
                <a:gd name="adj" fmla="val 91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ounded Rectangle 52"/>
            <p:cNvSpPr/>
            <p:nvPr/>
          </p:nvSpPr>
          <p:spPr>
            <a:xfrm>
              <a:off x="6359787" y="4581124"/>
              <a:ext cx="642537" cy="475656"/>
            </a:xfrm>
            <a:prstGeom prst="roundRect">
              <a:avLst>
                <a:gd name="adj" fmla="val 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ounded Rectangle 53"/>
            <p:cNvSpPr/>
            <p:nvPr/>
          </p:nvSpPr>
          <p:spPr>
            <a:xfrm>
              <a:off x="6359787" y="5134331"/>
              <a:ext cx="642537" cy="173715"/>
            </a:xfrm>
            <a:prstGeom prst="roundRect">
              <a:avLst>
                <a:gd name="adj" fmla="val 239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4" name="Group 2063"/>
          <p:cNvGrpSpPr/>
          <p:nvPr/>
        </p:nvGrpSpPr>
        <p:grpSpPr>
          <a:xfrm>
            <a:off x="2294157" y="4266604"/>
            <a:ext cx="1800240" cy="1230058"/>
            <a:chOff x="3401844" y="3114383"/>
            <a:chExt cx="1800240" cy="1230058"/>
          </a:xfrm>
        </p:grpSpPr>
        <p:sp>
          <p:nvSpPr>
            <p:cNvPr id="55" name="Rectangle 54"/>
            <p:cNvSpPr/>
            <p:nvPr/>
          </p:nvSpPr>
          <p:spPr>
            <a:xfrm>
              <a:off x="3401844" y="3114383"/>
              <a:ext cx="1800240" cy="12300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p:cNvSpPr/>
            <p:nvPr/>
          </p:nvSpPr>
          <p:spPr>
            <a:xfrm>
              <a:off x="3401844" y="4011889"/>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BEHAVIOR</a:t>
              </a:r>
              <a:endParaRPr lang="en-SG" sz="2400" b="1" dirty="0">
                <a:latin typeface="+mj-lt"/>
              </a:endParaRPr>
            </a:p>
          </p:txBody>
        </p:sp>
        <p:sp>
          <p:nvSpPr>
            <p:cNvPr id="2062" name="Freeform 2061"/>
            <p:cNvSpPr/>
            <p:nvPr/>
          </p:nvSpPr>
          <p:spPr>
            <a:xfrm>
              <a:off x="3817143" y="3294407"/>
              <a:ext cx="1121569" cy="501542"/>
            </a:xfrm>
            <a:custGeom>
              <a:avLst/>
              <a:gdLst>
                <a:gd name="connsiteX0" fmla="*/ 0 w 1042988"/>
                <a:gd name="connsiteY0" fmla="*/ 180975 h 492918"/>
                <a:gd name="connsiteX1" fmla="*/ 138113 w 1042988"/>
                <a:gd name="connsiteY1" fmla="*/ 0 h 492918"/>
                <a:gd name="connsiteX2" fmla="*/ 716756 w 1042988"/>
                <a:gd name="connsiteY2" fmla="*/ 492918 h 492918"/>
                <a:gd name="connsiteX3" fmla="*/ 1042988 w 1042988"/>
                <a:gd name="connsiteY3" fmla="*/ 69056 h 492918"/>
                <a:gd name="connsiteX0" fmla="*/ 0 w 1042988"/>
                <a:gd name="connsiteY0" fmla="*/ 190604 h 502547"/>
                <a:gd name="connsiteX1" fmla="*/ 138113 w 1042988"/>
                <a:gd name="connsiteY1" fmla="*/ 9629 h 502547"/>
                <a:gd name="connsiteX2" fmla="*/ 716756 w 1042988"/>
                <a:gd name="connsiteY2" fmla="*/ 502547 h 502547"/>
                <a:gd name="connsiteX3" fmla="*/ 1042988 w 1042988"/>
                <a:gd name="connsiteY3" fmla="*/ 78685 h 5025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404 h 493347"/>
                <a:gd name="connsiteX1" fmla="*/ 138113 w 1042988"/>
                <a:gd name="connsiteY1" fmla="*/ 429 h 493347"/>
                <a:gd name="connsiteX2" fmla="*/ 716756 w 1042988"/>
                <a:gd name="connsiteY2" fmla="*/ 493347 h 493347"/>
                <a:gd name="connsiteX3" fmla="*/ 1042988 w 1042988"/>
                <a:gd name="connsiteY3" fmla="*/ 69485 h 493347"/>
                <a:gd name="connsiteX0" fmla="*/ 0 w 1042988"/>
                <a:gd name="connsiteY0" fmla="*/ 181341 h 500250"/>
                <a:gd name="connsiteX1" fmla="*/ 138113 w 1042988"/>
                <a:gd name="connsiteY1" fmla="*/ 366 h 500250"/>
                <a:gd name="connsiteX2" fmla="*/ 716756 w 1042988"/>
                <a:gd name="connsiteY2" fmla="*/ 493284 h 500250"/>
                <a:gd name="connsiteX3" fmla="*/ 1042988 w 1042988"/>
                <a:gd name="connsiteY3" fmla="*/ 69422 h 500250"/>
                <a:gd name="connsiteX0" fmla="*/ 0 w 1042988"/>
                <a:gd name="connsiteY0" fmla="*/ 181391 h 493348"/>
                <a:gd name="connsiteX1" fmla="*/ 138113 w 1042988"/>
                <a:gd name="connsiteY1" fmla="*/ 416 h 493348"/>
                <a:gd name="connsiteX2" fmla="*/ 716756 w 1042988"/>
                <a:gd name="connsiteY2" fmla="*/ 493334 h 493348"/>
                <a:gd name="connsiteX3" fmla="*/ 1042988 w 1042988"/>
                <a:gd name="connsiteY3" fmla="*/ 69472 h 493348"/>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1386 h 493480"/>
                <a:gd name="connsiteX1" fmla="*/ 138113 w 1042988"/>
                <a:gd name="connsiteY1" fmla="*/ 411 h 493480"/>
                <a:gd name="connsiteX2" fmla="*/ 716756 w 1042988"/>
                <a:gd name="connsiteY2" fmla="*/ 493329 h 493480"/>
                <a:gd name="connsiteX3" fmla="*/ 1042988 w 1042988"/>
                <a:gd name="connsiteY3" fmla="*/ 69467 h 493480"/>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042988"/>
                <a:gd name="connsiteY0" fmla="*/ 180987 h 493085"/>
                <a:gd name="connsiteX1" fmla="*/ 138113 w 1042988"/>
                <a:gd name="connsiteY1" fmla="*/ 12 h 493085"/>
                <a:gd name="connsiteX2" fmla="*/ 716756 w 1042988"/>
                <a:gd name="connsiteY2" fmla="*/ 492930 h 493085"/>
                <a:gd name="connsiteX3" fmla="*/ 1042988 w 1042988"/>
                <a:gd name="connsiteY3" fmla="*/ 69068 h 493085"/>
                <a:gd name="connsiteX0" fmla="*/ 0 w 1121569"/>
                <a:gd name="connsiteY0" fmla="*/ 196570 h 501542"/>
                <a:gd name="connsiteX1" fmla="*/ 216694 w 1121569"/>
                <a:gd name="connsiteY1" fmla="*/ 8451 h 501542"/>
                <a:gd name="connsiteX2" fmla="*/ 795337 w 1121569"/>
                <a:gd name="connsiteY2" fmla="*/ 501369 h 501542"/>
                <a:gd name="connsiteX3" fmla="*/ 1121569 w 1121569"/>
                <a:gd name="connsiteY3" fmla="*/ 77507 h 501542"/>
              </a:gdLst>
              <a:ahLst/>
              <a:cxnLst>
                <a:cxn ang="0">
                  <a:pos x="connsiteX0" y="connsiteY0"/>
                </a:cxn>
                <a:cxn ang="0">
                  <a:pos x="connsiteX1" y="connsiteY1"/>
                </a:cxn>
                <a:cxn ang="0">
                  <a:pos x="connsiteX2" y="connsiteY2"/>
                </a:cxn>
                <a:cxn ang="0">
                  <a:pos x="connsiteX3" y="connsiteY3"/>
                </a:cxn>
              </a:cxnLst>
              <a:rect l="l" t="t" r="r" b="b"/>
              <a:pathLst>
                <a:path w="1121569" h="501542">
                  <a:moveTo>
                    <a:pt x="0" y="196570"/>
                  </a:moveTo>
                  <a:cubicBezTo>
                    <a:pt x="12701" y="150533"/>
                    <a:pt x="84138" y="-42349"/>
                    <a:pt x="216694" y="8451"/>
                  </a:cubicBezTo>
                  <a:cubicBezTo>
                    <a:pt x="349250" y="59251"/>
                    <a:pt x="624681" y="511687"/>
                    <a:pt x="795337" y="501369"/>
                  </a:cubicBezTo>
                  <a:cubicBezTo>
                    <a:pt x="965993" y="491051"/>
                    <a:pt x="1055687" y="254513"/>
                    <a:pt x="1121569" y="77507"/>
                  </a:cubicBezTo>
                </a:path>
              </a:pathLst>
            </a:custGeom>
            <a:noFill/>
            <a:ln w="5715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60" name="Flowchart: Connector 2059"/>
            <p:cNvSpPr/>
            <p:nvPr/>
          </p:nvSpPr>
          <p:spPr>
            <a:xfrm>
              <a:off x="3662681" y="3467864"/>
              <a:ext cx="270036" cy="270036"/>
            </a:xfrm>
            <a:prstGeom prst="flowChartConnector">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68" name="Group 2067"/>
          <p:cNvGrpSpPr/>
          <p:nvPr/>
        </p:nvGrpSpPr>
        <p:grpSpPr>
          <a:xfrm>
            <a:off x="2309684" y="1178700"/>
            <a:ext cx="1800240" cy="1222098"/>
            <a:chOff x="2309684" y="2682268"/>
            <a:chExt cx="1800240" cy="1222098"/>
          </a:xfrm>
        </p:grpSpPr>
        <p:sp>
          <p:nvSpPr>
            <p:cNvPr id="59" name="Rectangle 58"/>
            <p:cNvSpPr/>
            <p:nvPr/>
          </p:nvSpPr>
          <p:spPr>
            <a:xfrm>
              <a:off x="2309684" y="2682268"/>
              <a:ext cx="1800240" cy="12220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p:cNvSpPr/>
            <p:nvPr/>
          </p:nvSpPr>
          <p:spPr>
            <a:xfrm>
              <a:off x="2309684" y="3571814"/>
              <a:ext cx="1800240" cy="3325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mj-lt"/>
                </a:rPr>
                <a:t>COLOR</a:t>
              </a:r>
              <a:endParaRPr lang="en-SG" sz="2400" b="1" dirty="0">
                <a:latin typeface="+mj-lt"/>
              </a:endParaRPr>
            </a:p>
          </p:txBody>
        </p:sp>
        <p:pic>
          <p:nvPicPr>
            <p:cNvPr id="2063" name="Picture 15" descr="http://www.iconsdb.com/icons/download/white/paint-brush-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936421" flipV="1">
              <a:off x="2593772" y="2774572"/>
              <a:ext cx="970345" cy="970345"/>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Ink 11]"/>
          <p:cNvSpPr txBox="1"/>
          <p:nvPr/>
        </p:nvSpPr>
        <p:spPr>
          <a:xfrm>
            <a:off x="6656676" y="1188218"/>
            <a:ext cx="2055876" cy="4298079"/>
          </a:xfrm>
          <a:custGeom>
            <a:avLst/>
            <a:gdLst/>
            <a:ahLst/>
            <a:cxnLst/>
            <a:rect l="l" t="t" r="r" b="b"/>
            <a:pathLst>
              <a:path w="2055876" h="4298079">
                <a:moveTo>
                  <a:pt x="0" y="0"/>
                </a:moveTo>
                <a:lnTo>
                  <a:pt x="2055876" y="0"/>
                </a:lnTo>
                <a:lnTo>
                  <a:pt x="2055876" y="4298079"/>
                </a:lnTo>
                <a:lnTo>
                  <a:pt x="2051" y="4298079"/>
                </a:lnTo>
                <a:lnTo>
                  <a:pt x="525672" y="2149041"/>
                </a:lnTo>
                <a:lnTo>
                  <a:pt x="2051" y="1"/>
                </a:lnTo>
                <a:lnTo>
                  <a:pt x="0" y="1"/>
                </a:lnTo>
                <a:close/>
              </a:path>
            </a:pathLst>
          </a:custGeom>
          <a:solidFill>
            <a:srgbClr val="C00000"/>
          </a:solidFill>
          <a:ln w="38100">
            <a:solidFill>
              <a:srgbClr val="C00000"/>
            </a:solidFill>
          </a:ln>
        </p:spPr>
        <p:txBody>
          <a:bodyPr wrap="square" rtlCol="0">
            <a:noAutofit/>
          </a:bodyPr>
          <a:lstStyle/>
          <a:p>
            <a:endParaRPr lang="en-US" sz="2400" b="1" dirty="0" smtClean="0">
              <a:solidFill>
                <a:schemeClr val="bg1"/>
              </a:solidFill>
            </a:endParaRPr>
          </a:p>
        </p:txBody>
      </p:sp>
      <p:sp>
        <p:nvSpPr>
          <p:cNvPr id="45" name="know"/>
          <p:cNvSpPr txBox="1"/>
          <p:nvPr/>
        </p:nvSpPr>
        <p:spPr>
          <a:xfrm>
            <a:off x="7645601" y="1527143"/>
            <a:ext cx="976939" cy="461665"/>
          </a:xfrm>
          <a:prstGeom prst="rect">
            <a:avLst/>
          </a:prstGeom>
          <a:noFill/>
          <a:ln>
            <a:noFill/>
          </a:ln>
        </p:spPr>
        <p:txBody>
          <a:bodyPr wrap="square" rtlCol="0">
            <a:spAutoFit/>
          </a:bodyPr>
          <a:lstStyle/>
          <a:p>
            <a:r>
              <a:rPr lang="en-US" sz="2400" b="1" dirty="0" smtClean="0">
                <a:solidFill>
                  <a:schemeClr val="bg1"/>
                </a:solidFill>
              </a:rPr>
              <a:t>know</a:t>
            </a:r>
          </a:p>
        </p:txBody>
      </p:sp>
      <p:sp>
        <p:nvSpPr>
          <p:cNvPr id="46" name="believe"/>
          <p:cNvSpPr txBox="1"/>
          <p:nvPr/>
        </p:nvSpPr>
        <p:spPr>
          <a:xfrm>
            <a:off x="7403340" y="3057347"/>
            <a:ext cx="1219200" cy="461665"/>
          </a:xfrm>
          <a:prstGeom prst="rect">
            <a:avLst/>
          </a:prstGeom>
          <a:noFill/>
          <a:ln>
            <a:noFill/>
          </a:ln>
        </p:spPr>
        <p:txBody>
          <a:bodyPr wrap="square" rtlCol="0">
            <a:spAutoFit/>
          </a:bodyPr>
          <a:lstStyle/>
          <a:p>
            <a:r>
              <a:rPr lang="en-US" sz="2400" b="1" dirty="0" smtClean="0">
                <a:solidFill>
                  <a:schemeClr val="bg1"/>
                </a:solidFill>
              </a:rPr>
              <a:t>believe</a:t>
            </a:r>
          </a:p>
        </p:txBody>
      </p:sp>
      <p:sp>
        <p:nvSpPr>
          <p:cNvPr id="47" name="do"/>
          <p:cNvSpPr txBox="1"/>
          <p:nvPr/>
        </p:nvSpPr>
        <p:spPr>
          <a:xfrm>
            <a:off x="8012940" y="4407527"/>
            <a:ext cx="609600" cy="461665"/>
          </a:xfrm>
          <a:prstGeom prst="rect">
            <a:avLst/>
          </a:prstGeom>
          <a:noFill/>
          <a:ln>
            <a:noFill/>
          </a:ln>
        </p:spPr>
        <p:txBody>
          <a:bodyPr wrap="square" rtlCol="0">
            <a:spAutoFit/>
          </a:bodyPr>
          <a:lstStyle/>
          <a:p>
            <a:r>
              <a:rPr lang="en-US" sz="2400" b="1" dirty="0" smtClean="0">
                <a:solidFill>
                  <a:schemeClr val="bg1"/>
                </a:solidFill>
              </a:rPr>
              <a:t>do</a:t>
            </a:r>
            <a:endParaRPr lang="en-SG" sz="2400" b="1" dirty="0">
              <a:solidFill>
                <a:schemeClr val="bg1"/>
              </a:solidFill>
            </a:endParaRPr>
          </a:p>
        </p:txBody>
      </p:sp>
    </p:spTree>
    <p:extLst>
      <p:ext uri="{BB962C8B-B14F-4D97-AF65-F5344CB8AC3E}">
        <p14:creationId xmlns:p14="http://schemas.microsoft.com/office/powerpoint/2010/main" val="420765214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568"/>
            <a:ext cx="8229600" cy="1143000"/>
          </a:xfrm>
        </p:spPr>
        <p:txBody>
          <a:bodyPr>
            <a:normAutofit/>
          </a:bodyPr>
          <a:lstStyle/>
          <a:p>
            <a:r>
              <a:rPr lang="en-US" b="0" dirty="0" smtClean="0"/>
              <a:t>A</a:t>
            </a:r>
            <a:r>
              <a:rPr lang="en-US" dirty="0" smtClean="0"/>
              <a:t> darker than </a:t>
            </a:r>
            <a:r>
              <a:rPr lang="en-US" b="0" dirty="0" smtClean="0"/>
              <a:t>B</a:t>
            </a:r>
            <a:r>
              <a:rPr lang="en-US" sz="4000" b="1" dirty="0" smtClean="0"/>
              <a:t>?</a:t>
            </a:r>
            <a:endParaRPr lang="en-SG" sz="4000" b="1" dirty="0"/>
          </a:p>
        </p:txBody>
      </p:sp>
      <p:pic>
        <p:nvPicPr>
          <p:cNvPr id="1028" name="Picture 4" descr="http://upload.wikimedia.org/wikipedia/commons/thumb/6/60/Grey_square_optical_illusion.PNG/220px-Grey_square_optical_illu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058834"/>
            <a:ext cx="7010400" cy="54489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3508" y="1170708"/>
            <a:ext cx="7924800" cy="5257800"/>
          </a:xfrm>
          <a:custGeom>
            <a:avLst/>
            <a:gdLst/>
            <a:ahLst/>
            <a:cxnLst/>
            <a:rect l="l" t="t" r="r" b="b"/>
            <a:pathLst>
              <a:path w="7924800" h="5257800">
                <a:moveTo>
                  <a:pt x="3618345" y="2570018"/>
                </a:moveTo>
                <a:lnTo>
                  <a:pt x="3193473" y="3022600"/>
                </a:lnTo>
                <a:lnTo>
                  <a:pt x="3960091" y="3225800"/>
                </a:lnTo>
                <a:lnTo>
                  <a:pt x="4403436" y="2745509"/>
                </a:lnTo>
                <a:close/>
                <a:moveTo>
                  <a:pt x="3646054" y="1371600"/>
                </a:moveTo>
                <a:lnTo>
                  <a:pt x="3221182" y="1824182"/>
                </a:lnTo>
                <a:lnTo>
                  <a:pt x="3987800" y="2027382"/>
                </a:lnTo>
                <a:lnTo>
                  <a:pt x="4431145" y="1547091"/>
                </a:lnTo>
                <a:close/>
                <a:moveTo>
                  <a:pt x="0" y="0"/>
                </a:moveTo>
                <a:lnTo>
                  <a:pt x="7924800" y="0"/>
                </a:lnTo>
                <a:lnTo>
                  <a:pt x="7924800" y="5257800"/>
                </a:lnTo>
                <a:lnTo>
                  <a:pt x="0" y="52578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
          <p:cNvSpPr/>
          <p:nvPr/>
        </p:nvSpPr>
        <p:spPr>
          <a:xfrm>
            <a:off x="2805953" y="6550223"/>
            <a:ext cx="6324600" cy="307777"/>
          </a:xfrm>
          <a:prstGeom prst="rect">
            <a:avLst/>
          </a:prstGeom>
        </p:spPr>
        <p:txBody>
          <a:bodyPr wrap="square">
            <a:spAutoFit/>
          </a:bodyPr>
          <a:lstStyle/>
          <a:p>
            <a:pPr algn="r"/>
            <a:r>
              <a:rPr lang="en-US" sz="1400" dirty="0" smtClean="0">
                <a:solidFill>
                  <a:prstClr val="white">
                    <a:lumMod val="65000"/>
                  </a:prstClr>
                </a:solidFill>
              </a:rPr>
              <a:t>Image credit: Wikipedia</a:t>
            </a:r>
            <a:endParaRPr lang="en-US" sz="1400" dirty="0">
              <a:solidFill>
                <a:prstClr val="white">
                  <a:lumMod val="65000"/>
                </a:prstClr>
              </a:solidFill>
            </a:endParaRPr>
          </a:p>
        </p:txBody>
      </p:sp>
    </p:spTree>
    <p:extLst>
      <p:ext uri="{BB962C8B-B14F-4D97-AF65-F5344CB8AC3E}">
        <p14:creationId xmlns:p14="http://schemas.microsoft.com/office/powerpoint/2010/main" val="2992115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dirty="0" smtClean="0"/>
              <a:t>Color Wheel</a:t>
            </a:r>
            <a:endParaRPr lang="en-SG" dirty="0"/>
          </a:p>
        </p:txBody>
      </p:sp>
      <p:pic>
        <p:nvPicPr>
          <p:cNvPr id="2050" name="Picture 2" descr="http://msfrankel.com/old_site/color/images/shade-tint-wheel.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0" r="99760"/>
                    </a14:imgEffect>
                  </a14:imgLayer>
                </a14:imgProps>
              </a:ext>
              <a:ext uri="{28A0092B-C50C-407E-A947-70E740481C1C}">
                <a14:useLocalDpi xmlns:a14="http://schemas.microsoft.com/office/drawing/2010/main" val="0"/>
              </a:ext>
            </a:extLst>
          </a:blip>
          <a:srcRect l="12168" t="12169" r="11983" b="11984"/>
          <a:stretch/>
        </p:blipFill>
        <p:spPr bwMode="auto">
          <a:xfrm>
            <a:off x="1905000" y="1232126"/>
            <a:ext cx="5077257" cy="5077258"/>
          </a:xfrm>
          <a:prstGeom prst="flowChartConnector">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Flowchart: Connector 3"/>
          <p:cNvSpPr>
            <a:spLocks noChangeAspect="1"/>
          </p:cNvSpPr>
          <p:nvPr/>
        </p:nvSpPr>
        <p:spPr>
          <a:xfrm>
            <a:off x="3245569" y="2572696"/>
            <a:ext cx="2396119" cy="2396119"/>
          </a:xfrm>
          <a:prstGeom prst="flowChartConnector">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Flowchart: Connector 6"/>
          <p:cNvSpPr>
            <a:spLocks noChangeAspect="1"/>
          </p:cNvSpPr>
          <p:nvPr/>
        </p:nvSpPr>
        <p:spPr>
          <a:xfrm>
            <a:off x="1875481" y="1191562"/>
            <a:ext cx="5136294" cy="5136294"/>
          </a:xfrm>
          <a:custGeom>
            <a:avLst/>
            <a:gdLst/>
            <a:ahLst/>
            <a:cxnLst/>
            <a:rect l="l" t="t" r="r" b="b"/>
            <a:pathLst>
              <a:path w="5136294" h="5136294">
                <a:moveTo>
                  <a:pt x="2568146" y="1188852"/>
                </a:moveTo>
                <a:cubicBezTo>
                  <a:pt x="1806383" y="1188852"/>
                  <a:pt x="1188852" y="1806383"/>
                  <a:pt x="1188852" y="2568146"/>
                </a:cubicBezTo>
                <a:cubicBezTo>
                  <a:pt x="1188852" y="3329909"/>
                  <a:pt x="1806383" y="3947440"/>
                  <a:pt x="2568146" y="3947440"/>
                </a:cubicBezTo>
                <a:cubicBezTo>
                  <a:pt x="3329909" y="3947440"/>
                  <a:pt x="3947440" y="3329909"/>
                  <a:pt x="3947440" y="2568146"/>
                </a:cubicBezTo>
                <a:cubicBezTo>
                  <a:pt x="3947440" y="1806383"/>
                  <a:pt x="3329909" y="1188852"/>
                  <a:pt x="2568146" y="1188852"/>
                </a:cubicBezTo>
                <a:close/>
                <a:moveTo>
                  <a:pt x="2568147" y="0"/>
                </a:moveTo>
                <a:cubicBezTo>
                  <a:pt x="3986495" y="0"/>
                  <a:pt x="5136294" y="1149799"/>
                  <a:pt x="5136294" y="2568147"/>
                </a:cubicBezTo>
                <a:cubicBezTo>
                  <a:pt x="5136294" y="3986495"/>
                  <a:pt x="3986495" y="5136294"/>
                  <a:pt x="2568147" y="5136294"/>
                </a:cubicBezTo>
                <a:cubicBezTo>
                  <a:pt x="1149799" y="5136294"/>
                  <a:pt x="0" y="3986495"/>
                  <a:pt x="0" y="2568147"/>
                </a:cubicBezTo>
                <a:cubicBezTo>
                  <a:pt x="0" y="1149799"/>
                  <a:pt x="1149799" y="0"/>
                  <a:pt x="2568147" y="0"/>
                </a:cubicBez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p:cNvSpPr txBox="1"/>
          <p:nvPr/>
        </p:nvSpPr>
        <p:spPr>
          <a:xfrm>
            <a:off x="611472" y="2787311"/>
            <a:ext cx="1080144" cy="461665"/>
          </a:xfrm>
          <a:prstGeom prst="rect">
            <a:avLst/>
          </a:prstGeom>
          <a:noFill/>
        </p:spPr>
        <p:txBody>
          <a:bodyPr wrap="square" rtlCol="0">
            <a:spAutoFit/>
          </a:bodyPr>
          <a:lstStyle/>
          <a:p>
            <a:r>
              <a:rPr lang="en-US" sz="2400" b="1" dirty="0" smtClean="0"/>
              <a:t>Hues</a:t>
            </a:r>
            <a:endParaRPr lang="en-SG" sz="2400" b="1" dirty="0"/>
          </a:p>
        </p:txBody>
      </p:sp>
      <p:sp>
        <p:nvSpPr>
          <p:cNvPr id="9" name="TextBox 8"/>
          <p:cNvSpPr txBox="1"/>
          <p:nvPr/>
        </p:nvSpPr>
        <p:spPr>
          <a:xfrm>
            <a:off x="200177" y="1902832"/>
            <a:ext cx="1264009" cy="461665"/>
          </a:xfrm>
          <a:prstGeom prst="rect">
            <a:avLst/>
          </a:prstGeom>
          <a:noFill/>
        </p:spPr>
        <p:txBody>
          <a:bodyPr wrap="square" rtlCol="0">
            <a:spAutoFit/>
          </a:bodyPr>
          <a:lstStyle/>
          <a:p>
            <a:r>
              <a:rPr lang="en-US" sz="2400" b="1" dirty="0" smtClean="0"/>
              <a:t>Shades</a:t>
            </a:r>
            <a:endParaRPr lang="en-SG" sz="2400" b="1" dirty="0"/>
          </a:p>
        </p:txBody>
      </p:sp>
      <p:sp>
        <p:nvSpPr>
          <p:cNvPr id="10" name="TextBox 9"/>
          <p:cNvSpPr txBox="1"/>
          <p:nvPr/>
        </p:nvSpPr>
        <p:spPr>
          <a:xfrm>
            <a:off x="881508" y="3969072"/>
            <a:ext cx="1080144" cy="461665"/>
          </a:xfrm>
          <a:prstGeom prst="rect">
            <a:avLst/>
          </a:prstGeom>
          <a:noFill/>
        </p:spPr>
        <p:txBody>
          <a:bodyPr wrap="square" rtlCol="0">
            <a:spAutoFit/>
          </a:bodyPr>
          <a:lstStyle/>
          <a:p>
            <a:r>
              <a:rPr lang="en-US" sz="2400" b="1" dirty="0" smtClean="0"/>
              <a:t>Tints</a:t>
            </a:r>
            <a:endParaRPr lang="en-SG" sz="2400" b="1" dirty="0"/>
          </a:p>
        </p:txBody>
      </p:sp>
      <p:cxnSp>
        <p:nvCxnSpPr>
          <p:cNvPr id="15" name="Straight Connector 14"/>
          <p:cNvCxnSpPr/>
          <p:nvPr/>
        </p:nvCxnSpPr>
        <p:spPr>
          <a:xfrm>
            <a:off x="1241556" y="2133665"/>
            <a:ext cx="1260168"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91736" y="2168832"/>
            <a:ext cx="720096" cy="630084"/>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64186" y="3018143"/>
            <a:ext cx="1781383" cy="230833"/>
          </a:xfrm>
          <a:prstGeom prst="line">
            <a:avLst/>
          </a:prstGeom>
          <a:ln w="38100">
            <a:solidFill>
              <a:schemeClr val="tx1"/>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691616" y="3929869"/>
            <a:ext cx="1587084" cy="30923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311832" y="3759709"/>
            <a:ext cx="990132" cy="170161"/>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275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xit" presetSubtype="16" fill="hold" grpId="0" nodeType="clickEffect">
                                  <p:stCondLst>
                                    <p:cond delay="0"/>
                                  </p:stCondLst>
                                  <p:childTnLst>
                                    <p:animEffect transition="out" filter="circle(in)">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xit" presetSubtype="32" fill="hold" grpId="0" nodeType="clickEffect">
                                  <p:stCondLst>
                                    <p:cond delay="0"/>
                                  </p:stCondLst>
                                  <p:childTnLst>
                                    <p:animEffect transition="out" filter="circle(out)">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5" grpId="0"/>
      <p:bldP spid="9"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name="PPSlideStart201406141807582504">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dirty="0" smtClean="0"/>
              <a:t>Color Wheel</a:t>
            </a:r>
            <a:endParaRPr lang="en-SG" dirty="0"/>
          </a:p>
        </p:txBody>
      </p:sp>
      <p:pic>
        <p:nvPicPr>
          <p:cNvPr id="2050" name="Picture 2" descr="http://msfrankel.com/old_site/color/images/shade-tint-wheel.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0" r="99760"/>
                    </a14:imgEffect>
                  </a14:imgLayer>
                </a14:imgProps>
              </a:ext>
              <a:ext uri="{28A0092B-C50C-407E-A947-70E740481C1C}">
                <a14:useLocalDpi xmlns:a14="http://schemas.microsoft.com/office/drawing/2010/main" val="0"/>
              </a:ext>
            </a:extLst>
          </a:blip>
          <a:srcRect l="12168" t="12169" r="11983" b="11984"/>
          <a:stretch/>
        </p:blipFill>
        <p:spPr bwMode="auto">
          <a:xfrm>
            <a:off x="1905000" y="1232126"/>
            <a:ext cx="5077257" cy="5077258"/>
          </a:xfrm>
          <a:prstGeom prst="flowChartConnector">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1472" y="2787311"/>
            <a:ext cx="1080144" cy="461665"/>
          </a:xfrm>
          <a:prstGeom prst="rect">
            <a:avLst/>
          </a:prstGeom>
          <a:noFill/>
        </p:spPr>
        <p:txBody>
          <a:bodyPr wrap="square" rtlCol="0">
            <a:spAutoFit/>
          </a:bodyPr>
          <a:lstStyle/>
          <a:p>
            <a:r>
              <a:rPr lang="en-US" sz="2400" b="1" dirty="0" smtClean="0">
                <a:solidFill>
                  <a:schemeClr val="bg1">
                    <a:lumMod val="65000"/>
                  </a:schemeClr>
                </a:solidFill>
              </a:rPr>
              <a:t>Hues</a:t>
            </a:r>
            <a:endParaRPr lang="en-SG" sz="2400" b="1" dirty="0">
              <a:solidFill>
                <a:schemeClr val="bg1">
                  <a:lumMod val="65000"/>
                </a:schemeClr>
              </a:solidFill>
            </a:endParaRPr>
          </a:p>
        </p:txBody>
      </p:sp>
      <p:sp>
        <p:nvSpPr>
          <p:cNvPr id="9" name="TextBox 8"/>
          <p:cNvSpPr txBox="1"/>
          <p:nvPr/>
        </p:nvSpPr>
        <p:spPr>
          <a:xfrm>
            <a:off x="200177" y="1902832"/>
            <a:ext cx="1264009" cy="461665"/>
          </a:xfrm>
          <a:prstGeom prst="rect">
            <a:avLst/>
          </a:prstGeom>
          <a:noFill/>
        </p:spPr>
        <p:txBody>
          <a:bodyPr wrap="square" rtlCol="0">
            <a:spAutoFit/>
          </a:bodyPr>
          <a:lstStyle/>
          <a:p>
            <a:r>
              <a:rPr lang="en-US" sz="2400" b="1" dirty="0" smtClean="0">
                <a:solidFill>
                  <a:schemeClr val="bg1">
                    <a:lumMod val="65000"/>
                  </a:schemeClr>
                </a:solidFill>
              </a:rPr>
              <a:t>Shades</a:t>
            </a:r>
            <a:endParaRPr lang="en-SG" sz="2400" b="1" dirty="0">
              <a:solidFill>
                <a:schemeClr val="bg1">
                  <a:lumMod val="65000"/>
                </a:schemeClr>
              </a:solidFill>
            </a:endParaRPr>
          </a:p>
        </p:txBody>
      </p:sp>
      <p:sp>
        <p:nvSpPr>
          <p:cNvPr id="10" name="TextBox 9"/>
          <p:cNvSpPr txBox="1"/>
          <p:nvPr/>
        </p:nvSpPr>
        <p:spPr>
          <a:xfrm>
            <a:off x="881508" y="3969072"/>
            <a:ext cx="1080144" cy="461665"/>
          </a:xfrm>
          <a:prstGeom prst="rect">
            <a:avLst/>
          </a:prstGeom>
          <a:noFill/>
        </p:spPr>
        <p:txBody>
          <a:bodyPr wrap="square" rtlCol="0">
            <a:spAutoFit/>
          </a:bodyPr>
          <a:lstStyle/>
          <a:p>
            <a:r>
              <a:rPr lang="en-US" sz="2400" b="1" dirty="0" smtClean="0">
                <a:solidFill>
                  <a:schemeClr val="bg1">
                    <a:lumMod val="65000"/>
                  </a:schemeClr>
                </a:solidFill>
              </a:rPr>
              <a:t>Tints</a:t>
            </a:r>
            <a:endParaRPr lang="en-SG" sz="2400" b="1" dirty="0">
              <a:solidFill>
                <a:schemeClr val="bg1">
                  <a:lumMod val="65000"/>
                </a:schemeClr>
              </a:solidFill>
            </a:endParaRPr>
          </a:p>
        </p:txBody>
      </p:sp>
    </p:spTree>
    <p:extLst>
      <p:ext uri="{BB962C8B-B14F-4D97-AF65-F5344CB8AC3E}">
        <p14:creationId xmlns:p14="http://schemas.microsoft.com/office/powerpoint/2010/main" val="644988877"/>
      </p:ext>
    </p:extLst>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850162" y="304803"/>
            <a:ext cx="1656184" cy="1236913"/>
            <a:chOff x="1850162" y="304803"/>
            <a:chExt cx="1656184" cy="1236913"/>
          </a:xfrm>
          <a:solidFill>
            <a:schemeClr val="bg1"/>
          </a:solidFill>
        </p:grpSpPr>
        <p:sp>
          <p:nvSpPr>
            <p:cNvPr id="7" name="[Rectangle 13]"/>
            <p:cNvSpPr/>
            <p:nvPr/>
          </p:nvSpPr>
          <p:spPr>
            <a:xfrm>
              <a:off x="1850162" y="304803"/>
              <a:ext cx="1656184" cy="1236913"/>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schemeClr val="bg1">
                      <a:lumMod val="65000"/>
                    </a:schemeClr>
                  </a:solidFill>
                </a:rPr>
                <a:t>Demo video</a:t>
              </a:r>
              <a:endParaRPr lang="en-SG" b="1" dirty="0">
                <a:solidFill>
                  <a:schemeClr val="bg1">
                    <a:lumMod val="65000"/>
                  </a:schemeClr>
                </a:solidFill>
              </a:endParaRPr>
            </a:p>
          </p:txBody>
        </p:sp>
        <p:pic>
          <p:nvPicPr>
            <p:cNvPr id="1026" name="Picture 2" descr="http://icons.iconarchive.com/icons/visualpharm/icons8-metro-style/512/Photo-Video-Start-icon.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29000" y="372889"/>
              <a:ext cx="823154" cy="823154"/>
            </a:xfrm>
            <a:prstGeom prst="rect">
              <a:avLst/>
            </a:prstGeom>
            <a:grpFill/>
            <a:extLst/>
          </p:spPr>
        </p:pic>
      </p:grpSp>
      <p:grpSp>
        <p:nvGrpSpPr>
          <p:cNvPr id="13" name="Group 12"/>
          <p:cNvGrpSpPr/>
          <p:nvPr/>
        </p:nvGrpSpPr>
        <p:grpSpPr>
          <a:xfrm>
            <a:off x="78512" y="307112"/>
            <a:ext cx="1656184" cy="1236913"/>
            <a:chOff x="78512" y="307112"/>
            <a:chExt cx="1656184" cy="1236913"/>
          </a:xfrm>
          <a:solidFill>
            <a:srgbClr val="FFFF01"/>
          </a:solidFill>
        </p:grpSpPr>
        <p:sp>
          <p:nvSpPr>
            <p:cNvPr id="6" name="[Rectangle 13]"/>
            <p:cNvSpPr/>
            <p:nvPr/>
          </p:nvSpPr>
          <p:spPr>
            <a:xfrm>
              <a:off x="78512" y="307112"/>
              <a:ext cx="1656184" cy="12369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prstClr val="black"/>
                  </a:solidFill>
                </a:rPr>
                <a:t>Presentations</a:t>
              </a:r>
              <a:endParaRPr lang="en-SG" b="1" dirty="0">
                <a:solidFill>
                  <a:prstClr val="black"/>
                </a:solidFill>
              </a:endParaRPr>
            </a:p>
          </p:txBody>
        </p:sp>
        <p:pic>
          <p:nvPicPr>
            <p:cNvPr id="1030" name="Picture 6" descr="http://cdns2.freepik.com/free-photo/chart-in-presentation_318-9672.jpg"/>
            <p:cNvPicPr>
              <a:picLocks noChangeAspect="1" noChangeArrowheads="1"/>
            </p:cNvPicPr>
            <p:nvPr/>
          </p:nvPicPr>
          <p:blipFill rotWithShape="1">
            <a:blip r:embed="rId4" cstate="print">
              <a:duotone>
                <a:schemeClr val="accent6">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658" y1="28754" x2="51282" y2="19169"/>
                        </a14:backgroundRemoval>
                      </a14:imgEffect>
                    </a14:imgLayer>
                  </a14:imgProps>
                </a:ext>
                <a:ext uri="{28A0092B-C50C-407E-A947-70E740481C1C}">
                  <a14:useLocalDpi xmlns:a14="http://schemas.microsoft.com/office/drawing/2010/main" val="0"/>
                </a:ext>
              </a:extLst>
            </a:blip>
            <a:srcRect l="16826" t="16017" r="17539" b="14892"/>
            <a:stretch/>
          </p:blipFill>
          <p:spPr bwMode="auto">
            <a:xfrm>
              <a:off x="567167" y="420543"/>
              <a:ext cx="678873" cy="765170"/>
            </a:xfrm>
            <a:prstGeom prst="rect">
              <a:avLst/>
            </a:prstGeom>
            <a:grpFill/>
            <a:extLst/>
          </p:spPr>
        </p:pic>
      </p:grpSp>
      <p:grpSp>
        <p:nvGrpSpPr>
          <p:cNvPr id="31" name="Group 30"/>
          <p:cNvGrpSpPr/>
          <p:nvPr/>
        </p:nvGrpSpPr>
        <p:grpSpPr>
          <a:xfrm>
            <a:off x="6858837" y="4064639"/>
            <a:ext cx="1420597" cy="2031386"/>
            <a:chOff x="6858837" y="4064639"/>
            <a:chExt cx="1420597" cy="2031386"/>
          </a:xfrm>
        </p:grpSpPr>
        <p:sp>
          <p:nvSpPr>
            <p:cNvPr id="14" name="[Ink 11]"/>
            <p:cNvSpPr txBox="1"/>
            <p:nvPr/>
          </p:nvSpPr>
          <p:spPr>
            <a:xfrm>
              <a:off x="7101098" y="4269991"/>
              <a:ext cx="976939" cy="461665"/>
            </a:xfrm>
            <a:prstGeom prst="rect">
              <a:avLst/>
            </a:prstGeom>
            <a:noFill/>
            <a:ln>
              <a:noFill/>
            </a:ln>
          </p:spPr>
          <p:txBody>
            <a:bodyPr wrap="square" rtlCol="0">
              <a:spAutoFit/>
            </a:bodyPr>
            <a:lstStyle/>
            <a:p>
              <a:r>
                <a:rPr lang="en-US" sz="2400" dirty="0" smtClean="0">
                  <a:solidFill>
                    <a:srgbClr val="C00000"/>
                  </a:solidFill>
                </a:rPr>
                <a:t>know</a:t>
              </a:r>
            </a:p>
          </p:txBody>
        </p:sp>
        <p:sp>
          <p:nvSpPr>
            <p:cNvPr id="15" name="[TextBox 42]"/>
            <p:cNvSpPr txBox="1"/>
            <p:nvPr/>
          </p:nvSpPr>
          <p:spPr>
            <a:xfrm>
              <a:off x="6858837" y="4948560"/>
              <a:ext cx="1219200" cy="461665"/>
            </a:xfrm>
            <a:prstGeom prst="rect">
              <a:avLst/>
            </a:prstGeom>
            <a:noFill/>
            <a:ln>
              <a:noFill/>
            </a:ln>
          </p:spPr>
          <p:txBody>
            <a:bodyPr wrap="square" rtlCol="0">
              <a:spAutoFit/>
            </a:bodyPr>
            <a:lstStyle/>
            <a:p>
              <a:r>
                <a:rPr lang="en-US" sz="2400" dirty="0" smtClean="0">
                  <a:solidFill>
                    <a:srgbClr val="C00000"/>
                  </a:solidFill>
                </a:rPr>
                <a:t>believe</a:t>
              </a:r>
            </a:p>
          </p:txBody>
        </p:sp>
        <p:sp>
          <p:nvSpPr>
            <p:cNvPr id="16" name="[TextBox 55]"/>
            <p:cNvSpPr txBox="1"/>
            <p:nvPr/>
          </p:nvSpPr>
          <p:spPr>
            <a:xfrm>
              <a:off x="7468437" y="5634360"/>
              <a:ext cx="609600" cy="461665"/>
            </a:xfrm>
            <a:prstGeom prst="rect">
              <a:avLst/>
            </a:prstGeom>
            <a:noFill/>
            <a:ln>
              <a:noFill/>
            </a:ln>
          </p:spPr>
          <p:txBody>
            <a:bodyPr wrap="square" rtlCol="0">
              <a:spAutoFit/>
            </a:bodyPr>
            <a:lstStyle/>
            <a:p>
              <a:r>
                <a:rPr lang="en-US" sz="2400" dirty="0" smtClean="0">
                  <a:solidFill>
                    <a:srgbClr val="C00000"/>
                  </a:solidFill>
                </a:rPr>
                <a:t>do</a:t>
              </a:r>
              <a:endParaRPr lang="en-SG" sz="2400" dirty="0">
                <a:solidFill>
                  <a:srgbClr val="C00000"/>
                </a:solidFill>
              </a:endParaRPr>
            </a:p>
          </p:txBody>
        </p:sp>
        <p:cxnSp>
          <p:nvCxnSpPr>
            <p:cNvPr id="17" name="[TextBox 58]"/>
            <p:cNvCxnSpPr>
              <a:stCxn id="22" idx="4"/>
              <a:endCxn id="14" idx="3"/>
            </p:cNvCxnSpPr>
            <p:nvPr/>
          </p:nvCxnSpPr>
          <p:spPr>
            <a:xfrm rot="5400000">
              <a:off x="7960643" y="4182034"/>
              <a:ext cx="436184" cy="201396"/>
            </a:xfrm>
            <a:prstGeom prst="bentConnector2">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Elbow Connector 61]"/>
            <p:cNvCxnSpPr>
              <a:stCxn id="22" idx="4"/>
              <a:endCxn id="15" idx="3"/>
            </p:cNvCxnSpPr>
            <p:nvPr/>
          </p:nvCxnSpPr>
          <p:spPr>
            <a:xfrm rot="5400000">
              <a:off x="7621359" y="4521318"/>
              <a:ext cx="1114753" cy="201396"/>
            </a:xfrm>
            <a:prstGeom prst="bentConnector2">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Elbow Connector 62]"/>
            <p:cNvCxnSpPr>
              <a:stCxn id="22" idx="4"/>
              <a:endCxn id="16" idx="3"/>
            </p:cNvCxnSpPr>
            <p:nvPr/>
          </p:nvCxnSpPr>
          <p:spPr>
            <a:xfrm rot="5400000">
              <a:off x="7278459" y="4864218"/>
              <a:ext cx="1800553" cy="201396"/>
            </a:xfrm>
            <a:prstGeom prst="bentConnector2">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80340" y="3600888"/>
            <a:ext cx="8330969" cy="509472"/>
            <a:chOff x="180340" y="3600888"/>
            <a:chExt cx="8330969" cy="509472"/>
          </a:xfrm>
        </p:grpSpPr>
        <p:cxnSp>
          <p:nvCxnSpPr>
            <p:cNvPr id="20" name="[Elbow Connector 64]"/>
            <p:cNvCxnSpPr/>
            <p:nvPr/>
          </p:nvCxnSpPr>
          <p:spPr>
            <a:xfrm flipH="1">
              <a:off x="762837" y="3834032"/>
              <a:ext cx="7225338" cy="920"/>
            </a:xfrm>
            <a:prstGeom prst="line">
              <a:avLst/>
            </a:prstGeom>
            <a:ln w="57150">
              <a:solidFill>
                <a:schemeClr val="bg1">
                  <a:lumMod val="65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Straight Connector 65]"/>
            <p:cNvSpPr/>
            <p:nvPr/>
          </p:nvSpPr>
          <p:spPr>
            <a:xfrm>
              <a:off x="180340" y="3640436"/>
              <a:ext cx="506297" cy="469924"/>
            </a:xfrm>
            <a:prstGeom prst="smileyFac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solidFill>
                  <a:schemeClr val="bg1">
                    <a:lumMod val="75000"/>
                  </a:schemeClr>
                </a:solidFill>
              </a:endParaRPr>
            </a:p>
          </p:txBody>
        </p:sp>
        <p:sp>
          <p:nvSpPr>
            <p:cNvPr id="22" name="[Smiley Face 67]"/>
            <p:cNvSpPr/>
            <p:nvPr/>
          </p:nvSpPr>
          <p:spPr>
            <a:xfrm>
              <a:off x="8047557" y="3600888"/>
              <a:ext cx="463752" cy="463752"/>
            </a:xfrm>
            <a:prstGeom prst="flowChartConnector">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C00000"/>
                  </a:solidFill>
                </a:rPr>
                <a:t>B</a:t>
              </a:r>
              <a:endParaRPr lang="en-SG" sz="2800" b="1" dirty="0">
                <a:solidFill>
                  <a:srgbClr val="C00000"/>
                </a:solidFill>
              </a:endParaRPr>
            </a:p>
          </p:txBody>
        </p:sp>
      </p:grpSp>
      <mc:AlternateContent xmlns:mc="http://schemas.openxmlformats.org/markup-compatibility/2006" xmlns:p14="http://schemas.microsoft.com/office/powerpoint/2010/main">
        <mc:Choice Requires="p14">
          <p:contentPart p14:bwMode="auto" r:id="rId6">
            <p14:nvContentPartPr>
              <p14:cNvPr id="23" name="[Flowchart: Connector 71]"/>
              <p14:cNvContentPartPr/>
              <p14:nvPr/>
            </p14:nvContentPartPr>
            <p14:xfrm>
              <a:off x="1506477" y="4343400"/>
              <a:ext cx="3651480" cy="2311920"/>
            </p14:xfrm>
          </p:contentPart>
        </mc:Choice>
        <mc:Fallback xmlns="">
          <p:pic>
            <p:nvPicPr>
              <p:cNvPr id="23" name="[Flowchart: Connector 71]"/>
              <p:cNvPicPr/>
              <p:nvPr/>
            </p:nvPicPr>
            <p:blipFill>
              <a:blip r:embed="rId9"/>
              <a:stretch>
                <a:fillRect/>
              </a:stretch>
            </p:blipFill>
            <p:spPr>
              <a:xfrm>
                <a:off x="1494237" y="4338720"/>
                <a:ext cx="3677040" cy="2328480"/>
              </a:xfrm>
              <a:prstGeom prst="rect">
                <a:avLst/>
              </a:prstGeom>
            </p:spPr>
          </p:pic>
        </mc:Fallback>
      </mc:AlternateContent>
      <p:grpSp>
        <p:nvGrpSpPr>
          <p:cNvPr id="26" name="Group 25"/>
          <p:cNvGrpSpPr/>
          <p:nvPr/>
        </p:nvGrpSpPr>
        <p:grpSpPr>
          <a:xfrm>
            <a:off x="3621812" y="304802"/>
            <a:ext cx="1656184" cy="1236913"/>
            <a:chOff x="3621812" y="304802"/>
            <a:chExt cx="1656184" cy="1236913"/>
          </a:xfrm>
          <a:solidFill>
            <a:schemeClr val="bg1"/>
          </a:solidFill>
        </p:grpSpPr>
        <p:sp>
          <p:nvSpPr>
            <p:cNvPr id="8" name="[Rectangle 13]"/>
            <p:cNvSpPr/>
            <p:nvPr/>
          </p:nvSpPr>
          <p:spPr>
            <a:xfrm>
              <a:off x="3621812" y="304802"/>
              <a:ext cx="1656184" cy="1236913"/>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schemeClr val="bg1">
                      <a:lumMod val="65000"/>
                    </a:schemeClr>
                  </a:solidFill>
                </a:rPr>
                <a:t>Web site</a:t>
              </a:r>
              <a:endParaRPr lang="en-SG" b="1" dirty="0">
                <a:solidFill>
                  <a:schemeClr val="bg1">
                    <a:lumMod val="65000"/>
                  </a:schemeClr>
                </a:solidFill>
              </a:endParaRPr>
            </a:p>
          </p:txBody>
        </p:sp>
        <p:pic>
          <p:nvPicPr>
            <p:cNvPr id="4099" name="Picture 3"/>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46627" y="456390"/>
              <a:ext cx="1006553" cy="701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Group 27"/>
          <p:cNvGrpSpPr/>
          <p:nvPr/>
        </p:nvGrpSpPr>
        <p:grpSpPr>
          <a:xfrm>
            <a:off x="5393462" y="304801"/>
            <a:ext cx="1656184" cy="1236913"/>
            <a:chOff x="5393462" y="304801"/>
            <a:chExt cx="1656184" cy="1236913"/>
          </a:xfrm>
          <a:solidFill>
            <a:schemeClr val="bg1"/>
          </a:solidFill>
        </p:grpSpPr>
        <p:sp>
          <p:nvSpPr>
            <p:cNvPr id="9" name="[Rectangle 13]"/>
            <p:cNvSpPr/>
            <p:nvPr/>
          </p:nvSpPr>
          <p:spPr>
            <a:xfrm>
              <a:off x="5393462" y="304801"/>
              <a:ext cx="1656184" cy="1236913"/>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schemeClr val="bg1">
                      <a:lumMod val="65000"/>
                    </a:schemeClr>
                  </a:solidFill>
                </a:rPr>
                <a:t>Advertisement</a:t>
              </a:r>
              <a:endParaRPr lang="en-SG" b="1" dirty="0">
                <a:solidFill>
                  <a:schemeClr val="bg1">
                    <a:lumMod val="65000"/>
                  </a:schemeClr>
                </a:solidFill>
              </a:endParaRPr>
            </a:p>
          </p:txBody>
        </p:sp>
        <p:pic>
          <p:nvPicPr>
            <p:cNvPr id="4101" name="Picture 5" descr="http://www.scribblegraphicdesign.com.au/wp-content/uploads/2014/01/AdvertisementIconPrint.png"/>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2156" y="420543"/>
              <a:ext cx="781989" cy="781989"/>
            </a:xfrm>
            <a:prstGeom prst="rect">
              <a:avLst/>
            </a:prstGeom>
            <a:grpFill/>
            <a:extLst/>
          </p:spPr>
        </p:pic>
      </p:grpSp>
      <p:grpSp>
        <p:nvGrpSpPr>
          <p:cNvPr id="25" name="Group 24"/>
          <p:cNvGrpSpPr/>
          <p:nvPr/>
        </p:nvGrpSpPr>
        <p:grpSpPr>
          <a:xfrm>
            <a:off x="-2268912" y="4303651"/>
            <a:ext cx="1421264" cy="1107996"/>
            <a:chOff x="180340" y="4757196"/>
            <a:chExt cx="1421264" cy="1107996"/>
          </a:xfrm>
        </p:grpSpPr>
        <p:sp>
          <p:nvSpPr>
            <p:cNvPr id="2" name="Rectangle 1"/>
            <p:cNvSpPr/>
            <p:nvPr/>
          </p:nvSpPr>
          <p:spPr>
            <a:xfrm>
              <a:off x="180340" y="5049216"/>
              <a:ext cx="1421264" cy="815976"/>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a:off x="180340" y="4869192"/>
              <a:ext cx="1421264" cy="180024"/>
            </a:xfrm>
            <a:prstGeom prst="round2SameRect">
              <a:avLst>
                <a:gd name="adj1" fmla="val 50000"/>
                <a:gd name="adj2" fmla="val 0"/>
              </a:avLst>
            </a:prstGeom>
            <a:solidFill>
              <a:schemeClr val="accent1">
                <a:lumMod val="75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08880" y="4757196"/>
              <a:ext cx="90012" cy="369332"/>
            </a:xfrm>
            <a:prstGeom prst="rect">
              <a:avLst/>
            </a:prstGeom>
            <a:noFill/>
          </p:spPr>
          <p:txBody>
            <a:bodyPr wrap="square" rtlCol="0">
              <a:spAutoFit/>
            </a:bodyPr>
            <a:lstStyle/>
            <a:p>
              <a:r>
                <a:rPr lang="en-US" dirty="0" smtClean="0">
                  <a:solidFill>
                    <a:schemeClr val="bg1"/>
                  </a:solidFill>
                </a:rPr>
                <a:t>x</a:t>
              </a:r>
              <a:endParaRPr lang="en-US" dirty="0">
                <a:solidFill>
                  <a:schemeClr val="bg1"/>
                </a:solidFill>
              </a:endParaRPr>
            </a:p>
          </p:txBody>
        </p:sp>
      </p:grpSp>
      <p:grpSp>
        <p:nvGrpSpPr>
          <p:cNvPr id="33" name="Group 32"/>
          <p:cNvGrpSpPr/>
          <p:nvPr/>
        </p:nvGrpSpPr>
        <p:grpSpPr>
          <a:xfrm>
            <a:off x="7165112" y="304800"/>
            <a:ext cx="1656184" cy="1236913"/>
            <a:chOff x="7165112" y="304800"/>
            <a:chExt cx="1656184" cy="1236913"/>
          </a:xfrm>
          <a:solidFill>
            <a:schemeClr val="bg1"/>
          </a:solidFill>
        </p:grpSpPr>
        <p:sp>
          <p:nvSpPr>
            <p:cNvPr id="10" name="[Rectangle 13]"/>
            <p:cNvSpPr/>
            <p:nvPr/>
          </p:nvSpPr>
          <p:spPr>
            <a:xfrm>
              <a:off x="7165112" y="304800"/>
              <a:ext cx="1656184" cy="1236913"/>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b="1" dirty="0" smtClean="0">
                  <a:solidFill>
                    <a:schemeClr val="bg1">
                      <a:lumMod val="65000"/>
                    </a:schemeClr>
                  </a:solidFill>
                </a:rPr>
                <a:t>UI</a:t>
              </a:r>
              <a:endParaRPr lang="en-SG" b="1" dirty="0">
                <a:solidFill>
                  <a:schemeClr val="bg1">
                    <a:lumMod val="65000"/>
                  </a:schemeClr>
                </a:solidFill>
              </a:endParaRPr>
            </a:p>
          </p:txBody>
        </p:sp>
        <p:pic>
          <p:nvPicPr>
            <p:cNvPr id="27" name="Picture 2"/>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0820" y="407821"/>
              <a:ext cx="989395" cy="75328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91514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PSlideAnimated201406141807582374">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dirty="0" smtClean="0"/>
              <a:t>Color Wheel</a:t>
            </a:r>
            <a:endParaRPr lang="en-SG" dirty="0"/>
          </a:p>
        </p:txBody>
      </p:sp>
      <p:pic>
        <p:nvPicPr>
          <p:cNvPr id="2050" name="Picture 2" descr="http://msfrankel.com/old_site/color/images/shade-tint-wheel.jpg"/>
          <p:cNvPicPr>
            <a:picLocks noChangeArrowheads="1"/>
          </p:cNvPicPr>
          <p:nvPr/>
        </p:nvPicPr>
        <p:blipFill rotWithShape="1">
          <a:blip r:embed="rId2">
            <a:extLst>
              <a:ext uri="{BEBA8EAE-BF5A-486C-A8C5-ECC9F3942E4B}">
                <a14:imgProps xmlns:a14="http://schemas.microsoft.com/office/drawing/2010/main">
                  <a14:imgLayer r:embed="rId3">
                    <a14:imgEffect>
                      <a14:backgroundRemoval t="0" b="100000" l="0" r="99760"/>
                    </a14:imgEffect>
                  </a14:imgLayer>
                </a14:imgProps>
              </a:ext>
              <a:ext uri="{28A0092B-C50C-407E-A947-70E740481C1C}">
                <a14:useLocalDpi xmlns:a14="http://schemas.microsoft.com/office/drawing/2010/main" val="0"/>
              </a:ext>
            </a:extLst>
          </a:blip>
          <a:srcRect l="12168" t="12169" r="11983" b="11984"/>
          <a:stretch/>
        </p:blipFill>
        <p:spPr bwMode="auto">
          <a:xfrm>
            <a:off x="1905000" y="1232126"/>
            <a:ext cx="5077257" cy="5077258"/>
          </a:xfrm>
          <a:prstGeom prst="flowChartConnector">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1472" y="2787311"/>
            <a:ext cx="1080144" cy="461665"/>
          </a:xfrm>
          <a:prstGeom prst="rect">
            <a:avLst/>
          </a:prstGeom>
          <a:noFill/>
        </p:spPr>
        <p:txBody>
          <a:bodyPr wrap="square" rtlCol="0">
            <a:spAutoFit/>
          </a:bodyPr>
          <a:lstStyle/>
          <a:p>
            <a:r>
              <a:rPr lang="en-US" sz="2400" b="1" dirty="0" smtClean="0">
                <a:solidFill>
                  <a:schemeClr val="bg1">
                    <a:lumMod val="65000"/>
                  </a:schemeClr>
                </a:solidFill>
              </a:rPr>
              <a:t>Hues</a:t>
            </a:r>
            <a:endParaRPr lang="en-SG" sz="2400" b="1" dirty="0">
              <a:solidFill>
                <a:schemeClr val="bg1">
                  <a:lumMod val="65000"/>
                </a:schemeClr>
              </a:solidFill>
            </a:endParaRPr>
          </a:p>
        </p:txBody>
      </p:sp>
      <p:sp>
        <p:nvSpPr>
          <p:cNvPr id="9" name="TextBox 8"/>
          <p:cNvSpPr txBox="1"/>
          <p:nvPr/>
        </p:nvSpPr>
        <p:spPr>
          <a:xfrm>
            <a:off x="200177" y="1902832"/>
            <a:ext cx="1264009" cy="461665"/>
          </a:xfrm>
          <a:prstGeom prst="rect">
            <a:avLst/>
          </a:prstGeom>
          <a:noFill/>
        </p:spPr>
        <p:txBody>
          <a:bodyPr wrap="square" rtlCol="0">
            <a:spAutoFit/>
          </a:bodyPr>
          <a:lstStyle/>
          <a:p>
            <a:r>
              <a:rPr lang="en-US" sz="2400" b="1" dirty="0" smtClean="0">
                <a:solidFill>
                  <a:schemeClr val="bg1">
                    <a:lumMod val="65000"/>
                  </a:schemeClr>
                </a:solidFill>
              </a:rPr>
              <a:t>Shades</a:t>
            </a:r>
            <a:endParaRPr lang="en-SG" sz="2400" b="1" dirty="0">
              <a:solidFill>
                <a:schemeClr val="bg1">
                  <a:lumMod val="65000"/>
                </a:schemeClr>
              </a:solidFill>
            </a:endParaRPr>
          </a:p>
        </p:txBody>
      </p:sp>
      <p:sp>
        <p:nvSpPr>
          <p:cNvPr id="10" name="TextBox 9"/>
          <p:cNvSpPr txBox="1"/>
          <p:nvPr/>
        </p:nvSpPr>
        <p:spPr>
          <a:xfrm>
            <a:off x="881508" y="3969072"/>
            <a:ext cx="1080144" cy="461665"/>
          </a:xfrm>
          <a:prstGeom prst="rect">
            <a:avLst/>
          </a:prstGeom>
          <a:noFill/>
        </p:spPr>
        <p:txBody>
          <a:bodyPr wrap="square" rtlCol="0">
            <a:spAutoFit/>
          </a:bodyPr>
          <a:lstStyle/>
          <a:p>
            <a:r>
              <a:rPr lang="en-US" sz="2400" b="1" dirty="0" smtClean="0">
                <a:solidFill>
                  <a:schemeClr val="bg1">
                    <a:lumMod val="65000"/>
                  </a:schemeClr>
                </a:solidFill>
              </a:rPr>
              <a:t>Tints</a:t>
            </a:r>
            <a:endParaRPr lang="en-SG" sz="2400" b="1" dirty="0">
              <a:solidFill>
                <a:schemeClr val="bg1">
                  <a:lumMod val="65000"/>
                </a:schemeClr>
              </a:solidFill>
            </a:endParaRPr>
          </a:p>
        </p:txBody>
      </p:sp>
      <p:pic>
        <p:nvPicPr>
          <p:cNvPr id="3" name="PPIndicator201406141807582634"/>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3645974121"/>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42" presetClass="path" presetSubtype="0" fill="hold" nodeType="withEffect">
                                  <p:stCondLst>
                                    <p:cond delay="0"/>
                                  </p:stCondLst>
                                  <p:childTnLst>
                                    <p:animMotion origin="layout" path="M 0 0 C -0.1658452 -0.1635763 -0.1658452 -0.1635763 -0.3316904 -0.3271526 E" pathEditMode="relative" ptsTypes="">
                                      <p:cBhvr>
                                        <p:cTn id="10" dur="500" fill="hold"/>
                                        <p:tgtEl>
                                          <p:spTgt spid="2050"/>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500" fill="hold"/>
                                        <p:tgtEl>
                                          <p:spTgt spid="2050"/>
                                        </p:tgtEl>
                                      </p:cBhvr>
                                      <p:by x="51316" y="51316"/>
                                    </p:animScale>
                                  </p:childTnLst>
                                </p:cTn>
                              </p:par>
                              <p:par>
                                <p:cTn id="13" presetID="42" presetClass="path" presetSubtype="0" fill="hold" grpId="0" nodeType="withEffect">
                                  <p:stCondLst>
                                    <p:cond delay="0"/>
                                  </p:stCondLst>
                                  <p:childTnLst>
                                    <p:animMotion origin="layout" path="M 0 0 C 0.02055102 -0.1579372 0.02055102 -0.1579372 0.04110204 -0.3158743 E" pathEditMode="relative" ptsTypes="">
                                      <p:cBhvr>
                                        <p:cTn id="14" dur="500" fill="hold"/>
                                        <p:tgtEl>
                                          <p:spTgt spid="5"/>
                                        </p:tgtEl>
                                        <p:attrNameLst>
                                          <p:attrName>ppt_x</p:attrName>
                                          <p:attrName>ppt_y</p:attrName>
                                        </p:attrNameLst>
                                      </p:cBhvr>
                                    </p:animMotion>
                                  </p:childTnLst>
                                </p:cTn>
                              </p:par>
                              <p:par>
                                <p:cTn id="15" presetID="42" presetClass="path" presetSubtype="0" fill="hold" grpId="0" nodeType="withEffect">
                                  <p:stCondLst>
                                    <p:cond delay="0"/>
                                  </p:stCondLst>
                                  <p:childTnLst>
                                    <p:animMotion origin="layout" path="M 0 0 C 0.038014 -0.1210974 0.038014 -0.1210974 0.076028 -0.2421948 E" pathEditMode="relative" ptsTypes="">
                                      <p:cBhvr>
                                        <p:cTn id="16" dur="500" fill="hold"/>
                                        <p:tgtEl>
                                          <p:spTgt spid="9"/>
                                        </p:tgtEl>
                                        <p:attrNameLst>
                                          <p:attrName>ppt_x</p:attrName>
                                          <p:attrName>ppt_y</p:attrName>
                                        </p:attrNameLst>
                                      </p:cBhvr>
                                    </p:animMotion>
                                  </p:childTnLst>
                                </p:cTn>
                              </p:par>
                              <p:par>
                                <p:cTn id="17" presetID="42" presetClass="path" presetSubtype="0" fill="hold" grpId="0" nodeType="withEffect">
                                  <p:stCondLst>
                                    <p:cond delay="0"/>
                                  </p:stCondLst>
                                  <p:childTnLst>
                                    <p:animMotion origin="layout" path="M 0 0 C 0.006650972 -0.2147962 0.006650972 -0.2147962 0.01330194 -0.4295923 E" pathEditMode="relative" ptsTypes="">
                                      <p:cBhvr>
                                        <p:cTn id="18" dur="5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name="PPSlideEnd201406141807582504">
    <p:spTree>
      <p:nvGrpSpPr>
        <p:cNvPr id="1" name=""/>
        <p:cNvGrpSpPr/>
        <p:nvPr/>
      </p:nvGrpSpPr>
      <p:grpSpPr>
        <a:xfrm>
          <a:off x="0" y="0"/>
          <a:ext cx="0" cy="0"/>
          <a:chOff x="0" y="0"/>
          <a:chExt cx="0" cy="0"/>
        </a:xfrm>
      </p:grpSpPr>
      <p:pic>
        <p:nvPicPr>
          <p:cNvPr id="2050" name="Picture 2" descr="http://msfrankel.com/old_site/color/images/shade-tint-wheel.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100000" l="0" r="99760"/>
                    </a14:imgEffect>
                  </a14:imgLayer>
                </a14:imgProps>
              </a:ext>
              <a:ext uri="{28A0092B-C50C-407E-A947-70E740481C1C}">
                <a14:useLocalDpi xmlns:a14="http://schemas.microsoft.com/office/drawing/2010/main" val="0"/>
              </a:ext>
            </a:extLst>
          </a:blip>
          <a:srcRect l="12168" t="12169" r="11983" b="11984"/>
          <a:stretch/>
        </p:blipFill>
        <p:spPr bwMode="auto">
          <a:xfrm>
            <a:off x="107934" y="224425"/>
            <a:ext cx="2605435" cy="2605435"/>
          </a:xfrm>
          <a:prstGeom prst="flowChartConnector">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87309" y="621045"/>
            <a:ext cx="1080144" cy="461665"/>
          </a:xfrm>
          <a:prstGeom prst="rect">
            <a:avLst/>
          </a:prstGeom>
          <a:noFill/>
        </p:spPr>
        <p:txBody>
          <a:bodyPr wrap="square" rtlCol="0">
            <a:spAutoFit/>
          </a:bodyPr>
          <a:lstStyle/>
          <a:p>
            <a:r>
              <a:rPr lang="en-US" sz="2400" b="1" dirty="0" smtClean="0">
                <a:solidFill>
                  <a:schemeClr val="bg1"/>
                </a:solidFill>
              </a:rPr>
              <a:t>Hues</a:t>
            </a:r>
            <a:endParaRPr lang="en-SG" sz="2400" b="1" dirty="0">
              <a:solidFill>
                <a:schemeClr val="bg1"/>
              </a:solidFill>
            </a:endParaRPr>
          </a:p>
        </p:txBody>
      </p:sp>
      <p:sp>
        <p:nvSpPr>
          <p:cNvPr id="9" name="TextBox 8"/>
          <p:cNvSpPr txBox="1"/>
          <p:nvPr/>
        </p:nvSpPr>
        <p:spPr>
          <a:xfrm>
            <a:off x="895377" y="241860"/>
            <a:ext cx="1264009" cy="461665"/>
          </a:xfrm>
          <a:prstGeom prst="rect">
            <a:avLst/>
          </a:prstGeom>
          <a:noFill/>
        </p:spPr>
        <p:txBody>
          <a:bodyPr wrap="square" rtlCol="0">
            <a:spAutoFit/>
          </a:bodyPr>
          <a:lstStyle/>
          <a:p>
            <a:r>
              <a:rPr lang="en-US" sz="2400" b="1" dirty="0" smtClean="0">
                <a:solidFill>
                  <a:schemeClr val="bg1"/>
                </a:solidFill>
              </a:rPr>
              <a:t>Shades</a:t>
            </a:r>
            <a:endParaRPr lang="en-SG" sz="2400" b="1" dirty="0">
              <a:solidFill>
                <a:schemeClr val="bg1"/>
              </a:solidFill>
            </a:endParaRPr>
          </a:p>
        </p:txBody>
      </p:sp>
      <p:sp>
        <p:nvSpPr>
          <p:cNvPr id="10" name="TextBox 9"/>
          <p:cNvSpPr txBox="1"/>
          <p:nvPr/>
        </p:nvSpPr>
        <p:spPr>
          <a:xfrm>
            <a:off x="1003141" y="1022928"/>
            <a:ext cx="1080144" cy="461665"/>
          </a:xfrm>
          <a:prstGeom prst="rect">
            <a:avLst/>
          </a:prstGeom>
          <a:noFill/>
        </p:spPr>
        <p:txBody>
          <a:bodyPr wrap="square" rtlCol="0">
            <a:spAutoFit/>
          </a:bodyPr>
          <a:lstStyle/>
          <a:p>
            <a:r>
              <a:rPr lang="en-US" sz="2400" b="1" dirty="0" smtClean="0">
                <a:solidFill>
                  <a:schemeClr val="bg1"/>
                </a:solidFill>
              </a:rPr>
              <a:t>Tints</a:t>
            </a:r>
            <a:endParaRPr lang="en-SG" sz="2400" b="1" dirty="0">
              <a:solidFill>
                <a:schemeClr val="bg1"/>
              </a:solidFill>
            </a:endParaRPr>
          </a:p>
        </p:txBody>
      </p:sp>
      <p:pic>
        <p:nvPicPr>
          <p:cNvPr id="29698" name="Picture 2" descr="Monochromatic Relation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052" y="168552"/>
            <a:ext cx="2070276" cy="2070278"/>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omplementary Relations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541" y="206761"/>
            <a:ext cx="2070276" cy="2070278"/>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Analogous Relationshi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541" y="3338986"/>
            <a:ext cx="2070276" cy="2070278"/>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descr="Triad Relationshi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6052" y="3338986"/>
            <a:ext cx="2070276" cy="207027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526654" y="2238830"/>
            <a:ext cx="2369072" cy="461665"/>
          </a:xfrm>
          <a:prstGeom prst="rect">
            <a:avLst/>
          </a:prstGeom>
          <a:noFill/>
        </p:spPr>
        <p:txBody>
          <a:bodyPr wrap="square" rtlCol="0">
            <a:spAutoFit/>
          </a:bodyPr>
          <a:lstStyle/>
          <a:p>
            <a:pPr algn="ctr"/>
            <a:r>
              <a:rPr lang="en-US" sz="2400" b="1" dirty="0" smtClean="0"/>
              <a:t>Monochromatic</a:t>
            </a:r>
            <a:endParaRPr lang="en-SG" sz="2400" b="1" dirty="0"/>
          </a:p>
        </p:txBody>
      </p:sp>
      <p:sp>
        <p:nvSpPr>
          <p:cNvPr id="24" name="TextBox 23"/>
          <p:cNvSpPr txBox="1"/>
          <p:nvPr/>
        </p:nvSpPr>
        <p:spPr>
          <a:xfrm>
            <a:off x="6471425" y="2238829"/>
            <a:ext cx="2369072" cy="461665"/>
          </a:xfrm>
          <a:prstGeom prst="rect">
            <a:avLst/>
          </a:prstGeom>
          <a:noFill/>
        </p:spPr>
        <p:txBody>
          <a:bodyPr wrap="square" rtlCol="0">
            <a:spAutoFit/>
          </a:bodyPr>
          <a:lstStyle/>
          <a:p>
            <a:pPr algn="ctr"/>
            <a:r>
              <a:rPr lang="en-US" sz="2400" b="1" dirty="0" smtClean="0"/>
              <a:t>Complementary</a:t>
            </a:r>
            <a:endParaRPr lang="en-SG" sz="2400" b="1" dirty="0"/>
          </a:p>
        </p:txBody>
      </p:sp>
      <p:sp>
        <p:nvSpPr>
          <p:cNvPr id="25" name="TextBox 24"/>
          <p:cNvSpPr txBox="1"/>
          <p:nvPr/>
        </p:nvSpPr>
        <p:spPr>
          <a:xfrm>
            <a:off x="3492635" y="5409264"/>
            <a:ext cx="2369072" cy="461665"/>
          </a:xfrm>
          <a:prstGeom prst="rect">
            <a:avLst/>
          </a:prstGeom>
          <a:noFill/>
        </p:spPr>
        <p:txBody>
          <a:bodyPr wrap="square" rtlCol="0">
            <a:spAutoFit/>
          </a:bodyPr>
          <a:lstStyle/>
          <a:p>
            <a:pPr algn="ctr"/>
            <a:r>
              <a:rPr lang="en-US" sz="2400" b="1" dirty="0" smtClean="0"/>
              <a:t>Triad</a:t>
            </a:r>
            <a:endParaRPr lang="en-SG" sz="2400" b="1" dirty="0"/>
          </a:p>
        </p:txBody>
      </p:sp>
      <p:sp>
        <p:nvSpPr>
          <p:cNvPr id="26" name="TextBox 25"/>
          <p:cNvSpPr txBox="1"/>
          <p:nvPr/>
        </p:nvSpPr>
        <p:spPr>
          <a:xfrm>
            <a:off x="6546185" y="5409263"/>
            <a:ext cx="2369072" cy="461665"/>
          </a:xfrm>
          <a:prstGeom prst="rect">
            <a:avLst/>
          </a:prstGeom>
          <a:noFill/>
        </p:spPr>
        <p:txBody>
          <a:bodyPr wrap="square" rtlCol="0">
            <a:spAutoFit/>
          </a:bodyPr>
          <a:lstStyle/>
          <a:p>
            <a:pPr algn="ctr"/>
            <a:r>
              <a:rPr lang="en-US" sz="2400" b="1" dirty="0" smtClean="0"/>
              <a:t>Analogous</a:t>
            </a:r>
            <a:endParaRPr lang="en-SG" sz="2400" b="1" dirty="0"/>
          </a:p>
        </p:txBody>
      </p:sp>
      <p:sp>
        <p:nvSpPr>
          <p:cNvPr id="30" name="[Flowchart: Connector 3]"/>
          <p:cNvSpPr/>
          <p:nvPr/>
        </p:nvSpPr>
        <p:spPr>
          <a:xfrm>
            <a:off x="1888732" y="3519012"/>
            <a:ext cx="522980" cy="540072"/>
          </a:xfrm>
          <a:prstGeom prst="rect">
            <a:avLst/>
          </a:prstGeom>
          <a:solidFill>
            <a:srgbClr val="89E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Flowchart: Connector 4]"/>
          <p:cNvSpPr/>
          <p:nvPr/>
        </p:nvSpPr>
        <p:spPr>
          <a:xfrm>
            <a:off x="644353" y="3519012"/>
            <a:ext cx="522980" cy="540072"/>
          </a:xfrm>
          <a:prstGeom prst="rect">
            <a:avLst/>
          </a:prstGeom>
          <a:solidFill>
            <a:srgbClr val="EE9F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Flowchart: Connector 5]"/>
          <p:cNvSpPr/>
          <p:nvPr/>
        </p:nvSpPr>
        <p:spPr>
          <a:xfrm>
            <a:off x="1266543" y="3519012"/>
            <a:ext cx="522980" cy="540072"/>
          </a:xfrm>
          <a:prstGeom prst="rect">
            <a:avLst/>
          </a:prstGeom>
          <a:solidFill>
            <a:srgbClr val="EE7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p:cNvSpPr/>
          <p:nvPr/>
        </p:nvSpPr>
        <p:spPr>
          <a:xfrm>
            <a:off x="0" y="6591799"/>
            <a:ext cx="2573205" cy="276999"/>
          </a:xfrm>
          <a:prstGeom prst="rect">
            <a:avLst/>
          </a:prstGeom>
        </p:spPr>
        <p:txBody>
          <a:bodyPr wrap="none">
            <a:spAutoFit/>
          </a:bodyPr>
          <a:lstStyle/>
          <a:p>
            <a:r>
              <a:rPr lang="en-SG" sz="1200" dirty="0" smtClean="0">
                <a:solidFill>
                  <a:schemeClr val="bg1">
                    <a:lumMod val="65000"/>
                  </a:schemeClr>
                </a:solidFill>
              </a:rPr>
              <a:t>Image credit: http</a:t>
            </a:r>
            <a:r>
              <a:rPr lang="en-SG" sz="1200" dirty="0">
                <a:solidFill>
                  <a:schemeClr val="bg1">
                    <a:lumMod val="65000"/>
                  </a:schemeClr>
                </a:solidFill>
              </a:rPr>
              <a:t>://www.worqx.com/</a:t>
            </a:r>
          </a:p>
        </p:txBody>
      </p:sp>
      <p:sp>
        <p:nvSpPr>
          <p:cNvPr id="37" name="[Flowchart: Connector 3]"/>
          <p:cNvSpPr/>
          <p:nvPr/>
        </p:nvSpPr>
        <p:spPr>
          <a:xfrm>
            <a:off x="1888732" y="4419132"/>
            <a:ext cx="522980" cy="540072"/>
          </a:xfrm>
          <a:prstGeom prst="rect">
            <a:avLst/>
          </a:prstGeom>
          <a:solidFill>
            <a:srgbClr val="01F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Flowchart: Connector 4]"/>
          <p:cNvSpPr/>
          <p:nvPr/>
        </p:nvSpPr>
        <p:spPr>
          <a:xfrm>
            <a:off x="655523" y="4419132"/>
            <a:ext cx="522980" cy="5400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Flowchart: Connector 5]"/>
          <p:cNvSpPr/>
          <p:nvPr/>
        </p:nvSpPr>
        <p:spPr>
          <a:xfrm>
            <a:off x="1266543" y="4419132"/>
            <a:ext cx="522980" cy="540072"/>
          </a:xfrm>
          <a:prstGeom prst="rect">
            <a:avLst/>
          </a:prstGeom>
          <a:solidFill>
            <a:srgbClr val="B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Flowchart: Connector 3]"/>
          <p:cNvSpPr/>
          <p:nvPr/>
        </p:nvSpPr>
        <p:spPr>
          <a:xfrm>
            <a:off x="1879934" y="5330857"/>
            <a:ext cx="522980" cy="540072"/>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Flowchart: Connector 4]"/>
          <p:cNvSpPr/>
          <p:nvPr/>
        </p:nvSpPr>
        <p:spPr>
          <a:xfrm>
            <a:off x="646725" y="5330857"/>
            <a:ext cx="522980" cy="540072"/>
          </a:xfrm>
          <a:prstGeom prst="rect">
            <a:avLst/>
          </a:prstGeom>
          <a:solidFill>
            <a:srgbClr val="9A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Flowchart: Connector 5]"/>
          <p:cNvSpPr/>
          <p:nvPr/>
        </p:nvSpPr>
        <p:spPr>
          <a:xfrm>
            <a:off x="1257745" y="5330857"/>
            <a:ext cx="522980" cy="540072"/>
          </a:xfrm>
          <a:prstGeom prst="rect">
            <a:avLst/>
          </a:prstGeom>
          <a:solidFill>
            <a:srgbClr val="6A0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13262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500"/>
                                        <p:tgtEl>
                                          <p:spTgt spid="29698"/>
                                        </p:tgtEl>
                                      </p:cBhvr>
                                    </p:animEffect>
                                  </p:childTnLst>
                                </p:cTn>
                              </p:par>
                              <p:par>
                                <p:cTn id="8" presetID="10" presetClass="entr" presetSubtype="0" fill="hold"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fade">
                                      <p:cBhvr>
                                        <p:cTn id="10" dur="500"/>
                                        <p:tgtEl>
                                          <p:spTgt spid="29700"/>
                                        </p:tgtEl>
                                      </p:cBhvr>
                                    </p:animEffect>
                                  </p:childTnLst>
                                </p:cTn>
                              </p:par>
                              <p:par>
                                <p:cTn id="11" presetID="10" presetClass="entr" presetSubtype="0" fill="hold" nodeType="withEffect">
                                  <p:stCondLst>
                                    <p:cond delay="0"/>
                                  </p:stCondLst>
                                  <p:childTnLst>
                                    <p:set>
                                      <p:cBhvr>
                                        <p:cTn id="12" dur="1" fill="hold">
                                          <p:stCondLst>
                                            <p:cond delay="0"/>
                                          </p:stCondLst>
                                        </p:cTn>
                                        <p:tgtEl>
                                          <p:spTgt spid="29702"/>
                                        </p:tgtEl>
                                        <p:attrNameLst>
                                          <p:attrName>style.visibility</p:attrName>
                                        </p:attrNameLst>
                                      </p:cBhvr>
                                      <p:to>
                                        <p:strVal val="visible"/>
                                      </p:to>
                                    </p:set>
                                    <p:animEffect transition="in" filter="fade">
                                      <p:cBhvr>
                                        <p:cTn id="13" dur="500"/>
                                        <p:tgtEl>
                                          <p:spTgt spid="29702"/>
                                        </p:tgtEl>
                                      </p:cBhvr>
                                    </p:animEffect>
                                  </p:childTnLst>
                                </p:cTn>
                              </p:par>
                              <p:par>
                                <p:cTn id="14" presetID="10" presetClass="entr" presetSubtype="0" fill="hold" nodeType="withEffect">
                                  <p:stCondLst>
                                    <p:cond delay="0"/>
                                  </p:stCondLst>
                                  <p:childTnLst>
                                    <p:set>
                                      <p:cBhvr>
                                        <p:cTn id="15" dur="1" fill="hold">
                                          <p:stCondLst>
                                            <p:cond delay="0"/>
                                          </p:stCondLst>
                                        </p:cTn>
                                        <p:tgtEl>
                                          <p:spTgt spid="29704"/>
                                        </p:tgtEl>
                                        <p:attrNameLst>
                                          <p:attrName>style.visibility</p:attrName>
                                        </p:attrNameLst>
                                      </p:cBhvr>
                                      <p:to>
                                        <p:strVal val="visible"/>
                                      </p:to>
                                    </p:set>
                                    <p:animEffect transition="in" filter="fade">
                                      <p:cBhvr>
                                        <p:cTn id="16" dur="500"/>
                                        <p:tgtEl>
                                          <p:spTgt spid="297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P spid="25" grpId="0"/>
      <p:bldP spid="26" grpId="0"/>
      <p:bldP spid="30" grpId="0" animBg="1"/>
      <p:bldP spid="31" grpId="0" animBg="1"/>
      <p:bldP spid="32" grpId="0" animBg="1"/>
      <p:bldP spid="37" grpId="0" animBg="1"/>
      <p:bldP spid="38" grpId="0" animBg="1"/>
      <p:bldP spid="39" grpId="0" animBg="1"/>
      <p:bldP spid="40" grpId="0" animBg="1"/>
      <p:bldP spid="41" grpId="0" animBg="1"/>
      <p:bldP spid="4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4" name="Rectangle 3"/>
          <p:cNvSpPr/>
          <p:nvPr/>
        </p:nvSpPr>
        <p:spPr>
          <a:xfrm>
            <a:off x="845127" y="458604"/>
            <a:ext cx="7620000" cy="2880384"/>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rgbClr val="C00000"/>
                </a:solidFill>
              </a:rPr>
              <a:t>Red in Blue</a:t>
            </a:r>
            <a:endParaRPr lang="en-SG" sz="5400" b="1" dirty="0">
              <a:solidFill>
                <a:srgbClr val="C00000"/>
              </a:solidFill>
            </a:endParaRPr>
          </a:p>
        </p:txBody>
      </p:sp>
      <p:sp>
        <p:nvSpPr>
          <p:cNvPr id="5" name="Rectangle 4"/>
          <p:cNvSpPr/>
          <p:nvPr/>
        </p:nvSpPr>
        <p:spPr>
          <a:xfrm>
            <a:off x="1597891" y="3608088"/>
            <a:ext cx="56388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rgbClr val="C00000"/>
                </a:solidFill>
              </a:rPr>
              <a:t>Red</a:t>
            </a:r>
            <a:r>
              <a:rPr lang="en-US" sz="5400" b="1" dirty="0" smtClean="0">
                <a:solidFill>
                  <a:srgbClr val="FF0000"/>
                </a:solidFill>
              </a:rPr>
              <a:t> </a:t>
            </a:r>
            <a:r>
              <a:rPr lang="en-US" sz="5400" b="1" dirty="0" smtClean="0">
                <a:solidFill>
                  <a:schemeClr val="bg1">
                    <a:lumMod val="75000"/>
                  </a:schemeClr>
                </a:solidFill>
              </a:rPr>
              <a:t>and</a:t>
            </a:r>
            <a:r>
              <a:rPr lang="en-US" sz="5400" b="1" dirty="0" smtClean="0">
                <a:solidFill>
                  <a:srgbClr val="FF0000"/>
                </a:solidFill>
              </a:rPr>
              <a:t> </a:t>
            </a:r>
            <a:r>
              <a:rPr lang="en-US" sz="5400" b="1" dirty="0" smtClean="0">
                <a:solidFill>
                  <a:srgbClr val="0033CC"/>
                </a:solidFill>
              </a:rPr>
              <a:t>Blue</a:t>
            </a:r>
            <a:endParaRPr lang="en-SG" sz="5400" b="1" dirty="0">
              <a:solidFill>
                <a:srgbClr val="0033CC"/>
              </a:solidFill>
            </a:endParaRPr>
          </a:p>
        </p:txBody>
      </p:sp>
      <p:grpSp>
        <p:nvGrpSpPr>
          <p:cNvPr id="6" name="[Group 3]"/>
          <p:cNvGrpSpPr/>
          <p:nvPr/>
        </p:nvGrpSpPr>
        <p:grpSpPr>
          <a:xfrm>
            <a:off x="3131808" y="5236339"/>
            <a:ext cx="4361019" cy="1382514"/>
            <a:chOff x="3159508" y="4884937"/>
            <a:chExt cx="4361019" cy="1382514"/>
          </a:xfrm>
          <a:effectLst>
            <a:outerShdw blurRad="50800" dist="38100" algn="l" rotWithShape="0">
              <a:prstClr val="black">
                <a:alpha val="40000"/>
              </a:prstClr>
            </a:outerShdw>
          </a:effectLst>
        </p:grpSpPr>
        <p:sp>
          <p:nvSpPr>
            <p:cNvPr id="7" name="Freeform 6"/>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Pick good color combinations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9" name="Rectangle 8"/>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Tree>
    <p:extLst>
      <p:ext uri="{BB962C8B-B14F-4D97-AF65-F5344CB8AC3E}">
        <p14:creationId xmlns:p14="http://schemas.microsoft.com/office/powerpoint/2010/main" val="13455602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71600" y="2362200"/>
            <a:ext cx="12115800" cy="3581400"/>
            <a:chOff x="-1371600" y="2133600"/>
            <a:chExt cx="12115800" cy="3581400"/>
          </a:xfrm>
        </p:grpSpPr>
        <p:sp>
          <p:nvSpPr>
            <p:cNvPr id="2" name="Rectangle 1"/>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44824"/>
            <a:ext cx="3744417" cy="2808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844824"/>
            <a:ext cx="3744418" cy="28083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PTZoomOutShape201406162017586383" hidden="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8" name="PPTZoomInShape2014061620184851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84169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name="PPTLabsZoomIn201406162018485213">
    <p:spTree>
      <p:nvGrpSpPr>
        <p:cNvPr id="1" name=""/>
        <p:cNvGrpSpPr/>
        <p:nvPr/>
      </p:nvGrpSpPr>
      <p:grpSpPr>
        <a:xfrm>
          <a:off x="0" y="0"/>
          <a:ext cx="0" cy="0"/>
          <a:chOff x="0" y="0"/>
          <a:chExt cx="0" cy="0"/>
        </a:xfrm>
      </p:grpSpPr>
      <p:pic>
        <p:nvPicPr>
          <p:cNvPr id="3072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PIndicator201406162018485713"/>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160509860"/>
      </p:ext>
    </p:extLst>
  </p:cSld>
  <p:clrMapOvr>
    <a:masterClrMapping/>
  </p:clrMapOvr>
  <mc:AlternateContent xmlns:mc="http://schemas.openxmlformats.org/markup-compatibility/2006" xmlns:p14="http://schemas.microsoft.com/office/powerpoint/2010/main">
    <mc:Choice Requires="p14">
      <p:transition spd="slow" p14:dur="16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42" presetClass="path" presetSubtype="0" fill="hold" nodeType="withEffect">
                                  <p:stCondLst>
                                    <p:cond delay="0"/>
                                  </p:stCondLst>
                                  <p:childTnLst>
                                    <p:animMotion origin="layout" path="M 0 0 C -0.2788458 0.03205109 -0.2788458 0.03205109 -0.5576917 0.06410217 E" pathEditMode="relative" ptsTypes="">
                                      <p:cBhvr>
                                        <p:cTn id="10" dur="500" fill="hold"/>
                                        <p:tgtEl>
                                          <p:spTgt spid="30722"/>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500" fill="hold"/>
                                        <p:tgtEl>
                                          <p:spTgt spid="30722"/>
                                        </p:tgtEl>
                                      </p:cBhvr>
                                      <p:by x="244203" y="244203"/>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827584" y="476672"/>
            <a:ext cx="7128792" cy="4832092"/>
          </a:xfrm>
          <a:prstGeom prst="rect">
            <a:avLst/>
          </a:prstGeom>
          <a:noFill/>
        </p:spPr>
        <p:txBody>
          <a:bodyPr wrap="square" rtlCol="0">
            <a:spAutoFit/>
          </a:bodyPr>
          <a:lstStyle/>
          <a:p>
            <a:r>
              <a:rPr lang="en-US" sz="4400" b="1" dirty="0">
                <a:solidFill>
                  <a:srgbClr val="009900"/>
                </a:solidFill>
              </a:rPr>
              <a:t>Speed matters!</a:t>
            </a:r>
          </a:p>
          <a:p>
            <a:pPr marL="571500" indent="-571500">
              <a:lnSpc>
                <a:spcPct val="200000"/>
              </a:lnSpc>
              <a:buFont typeface="Arial" pitchFamily="34" charset="0"/>
              <a:buChar char="•"/>
            </a:pPr>
            <a:r>
              <a:rPr lang="en-US" sz="4400" dirty="0">
                <a:solidFill>
                  <a:srgbClr val="FF0000"/>
                </a:solidFill>
              </a:rPr>
              <a:t>Bandwidth </a:t>
            </a:r>
          </a:p>
          <a:p>
            <a:pPr marL="571500" indent="-571500">
              <a:lnSpc>
                <a:spcPct val="200000"/>
              </a:lnSpc>
              <a:buFont typeface="Arial" pitchFamily="34" charset="0"/>
              <a:buChar char="•"/>
            </a:pPr>
            <a:r>
              <a:rPr lang="en-US" sz="4400" dirty="0">
                <a:solidFill>
                  <a:srgbClr val="FF0000"/>
                </a:solidFill>
              </a:rPr>
              <a:t>Latency</a:t>
            </a:r>
          </a:p>
          <a:p>
            <a:pPr marL="571500" indent="-571500">
              <a:lnSpc>
                <a:spcPct val="200000"/>
              </a:lnSpc>
              <a:buFont typeface="Arial" pitchFamily="34" charset="0"/>
              <a:buChar char="•"/>
            </a:pPr>
            <a:r>
              <a:rPr lang="en-US" sz="4400" dirty="0">
                <a:solidFill>
                  <a:srgbClr val="FF0000"/>
                </a:solidFill>
              </a:rPr>
              <a:t>Throughput </a:t>
            </a:r>
            <a:r>
              <a:rPr lang="en-US" sz="4400" b="1" dirty="0">
                <a:solidFill>
                  <a:srgbClr val="FF0000"/>
                </a:solidFill>
              </a:rPr>
              <a:t> </a:t>
            </a:r>
            <a:endParaRPr lang="en-SG" sz="4400" b="1" dirty="0">
              <a:solidFill>
                <a:srgbClr val="FF0000"/>
              </a:solidFill>
            </a:endParaRPr>
          </a:p>
        </p:txBody>
      </p:sp>
    </p:spTree>
    <p:extLst>
      <p:ext uri="{BB962C8B-B14F-4D97-AF65-F5344CB8AC3E}">
        <p14:creationId xmlns:p14="http://schemas.microsoft.com/office/powerpoint/2010/main" val="1022158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name="PPTLabsZoomOut201406162021015773">
    <p:bg>
      <p:bgPr>
        <a:solidFill>
          <a:schemeClr val="bg1"/>
        </a:solidFill>
        <a:effectLst/>
      </p:bgPr>
    </p:bg>
    <p:spTree>
      <p:nvGrpSpPr>
        <p:cNvPr id="1" name=""/>
        <p:cNvGrpSpPr/>
        <p:nvPr/>
      </p:nvGrpSpPr>
      <p:grpSpPr>
        <a:xfrm>
          <a:off x="0" y="0"/>
          <a:ext cx="0" cy="0"/>
          <a:chOff x="0" y="0"/>
          <a:chExt cx="0" cy="0"/>
        </a:xfrm>
      </p:grpSpPr>
      <p:grpSp>
        <p:nvGrpSpPr>
          <p:cNvPr id="2" name="Group 1"/>
          <p:cNvGrpSpPr>
            <a:grpSpLocks/>
          </p:cNvGrpSpPr>
          <p:nvPr/>
        </p:nvGrpSpPr>
        <p:grpSpPr>
          <a:xfrm>
            <a:off x="-11692515" y="-4505124"/>
            <a:ext cx="22329963" cy="16747474"/>
            <a:chOff x="0" y="0"/>
            <a:chExt cx="9144000" cy="6858000"/>
          </a:xfrm>
        </p:grpSpPr>
        <p:pic>
          <p:nvPicPr>
            <p:cNvPr id="3174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a:grpSpLocks/>
          </p:cNvGrpSpPr>
          <p:nvPr/>
        </p:nvGrpSpPr>
        <p:grpSpPr>
          <a:xfrm>
            <a:off x="-10523264" y="-4054611"/>
            <a:ext cx="21011366" cy="15758526"/>
            <a:chOff x="0" y="0"/>
            <a:chExt cx="9144000" cy="6858000"/>
          </a:xfrm>
        </p:grpSpPr>
        <p:pic>
          <p:nvPicPr>
            <p:cNvPr id="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a:grpSpLocks/>
          </p:cNvGrpSpPr>
          <p:nvPr/>
        </p:nvGrpSpPr>
        <p:grpSpPr>
          <a:xfrm>
            <a:off x="-9354012" y="-3604099"/>
            <a:ext cx="19692771" cy="14769580"/>
            <a:chOff x="0" y="0"/>
            <a:chExt cx="9144000" cy="6858000"/>
          </a:xfrm>
        </p:grpSpPr>
        <p:pic>
          <p:nvPicPr>
            <p:cNvPr id="11"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a:grpSpLocks/>
          </p:cNvGrpSpPr>
          <p:nvPr/>
        </p:nvGrpSpPr>
        <p:grpSpPr>
          <a:xfrm>
            <a:off x="-8184761" y="-3153587"/>
            <a:ext cx="18374174" cy="13780632"/>
            <a:chOff x="0" y="0"/>
            <a:chExt cx="9144000" cy="6858000"/>
          </a:xfrm>
        </p:grpSpPr>
        <p:pic>
          <p:nvPicPr>
            <p:cNvPr id="1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5"/>
          <p:cNvGrpSpPr>
            <a:grpSpLocks/>
          </p:cNvGrpSpPr>
          <p:nvPr/>
        </p:nvGrpSpPr>
        <p:grpSpPr>
          <a:xfrm>
            <a:off x="-7015510" y="-2703074"/>
            <a:ext cx="17055578" cy="12791684"/>
            <a:chOff x="0" y="0"/>
            <a:chExt cx="9144000" cy="6858000"/>
          </a:xfrm>
        </p:grpSpPr>
        <p:pic>
          <p:nvPicPr>
            <p:cNvPr id="1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9" name="Group 18"/>
          <p:cNvGrpSpPr>
            <a:grpSpLocks/>
          </p:cNvGrpSpPr>
          <p:nvPr/>
        </p:nvGrpSpPr>
        <p:grpSpPr>
          <a:xfrm>
            <a:off x="-5846258" y="-2252562"/>
            <a:ext cx="15736982" cy="11802737"/>
            <a:chOff x="0" y="0"/>
            <a:chExt cx="9144000" cy="6858000"/>
          </a:xfrm>
        </p:grpSpPr>
        <p:pic>
          <p:nvPicPr>
            <p:cNvPr id="2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a:grpSpLocks/>
          </p:cNvGrpSpPr>
          <p:nvPr/>
        </p:nvGrpSpPr>
        <p:grpSpPr>
          <a:xfrm>
            <a:off x="-4677006" y="-1802050"/>
            <a:ext cx="14418385" cy="10813790"/>
            <a:chOff x="0" y="0"/>
            <a:chExt cx="9144000" cy="6858000"/>
          </a:xfrm>
        </p:grpSpPr>
        <p:pic>
          <p:nvPicPr>
            <p:cNvPr id="23"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Group 24"/>
          <p:cNvGrpSpPr>
            <a:grpSpLocks/>
          </p:cNvGrpSpPr>
          <p:nvPr/>
        </p:nvGrpSpPr>
        <p:grpSpPr>
          <a:xfrm>
            <a:off x="-3507754" y="-1351537"/>
            <a:ext cx="13099789" cy="9824842"/>
            <a:chOff x="0" y="0"/>
            <a:chExt cx="9144000" cy="6858000"/>
          </a:xfrm>
        </p:grpSpPr>
        <p:pic>
          <p:nvPicPr>
            <p:cNvPr id="2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Group 27"/>
          <p:cNvGrpSpPr>
            <a:grpSpLocks/>
          </p:cNvGrpSpPr>
          <p:nvPr/>
        </p:nvGrpSpPr>
        <p:grpSpPr>
          <a:xfrm>
            <a:off x="-2338503" y="-901024"/>
            <a:ext cx="11781192" cy="8835894"/>
            <a:chOff x="0" y="0"/>
            <a:chExt cx="9144000" cy="6858000"/>
          </a:xfrm>
        </p:grpSpPr>
        <p:pic>
          <p:nvPicPr>
            <p:cNvPr id="29"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1" name="Group 30"/>
          <p:cNvGrpSpPr>
            <a:grpSpLocks/>
          </p:cNvGrpSpPr>
          <p:nvPr/>
        </p:nvGrpSpPr>
        <p:grpSpPr>
          <a:xfrm>
            <a:off x="-1169251" y="-450513"/>
            <a:ext cx="10462596" cy="7846948"/>
            <a:chOff x="0" y="0"/>
            <a:chExt cx="9144000" cy="6858000"/>
          </a:xfrm>
        </p:grpSpPr>
        <p:pic>
          <p:nvPicPr>
            <p:cNvPr id="3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4" name="Group 33"/>
          <p:cNvGrpSpPr>
            <a:grpSpLocks/>
          </p:cNvGrpSpPr>
          <p:nvPr/>
        </p:nvGrpSpPr>
        <p:grpSpPr>
          <a:xfrm>
            <a:off x="0" y="0"/>
            <a:ext cx="9144000" cy="6858000"/>
            <a:chOff x="0" y="0"/>
            <a:chExt cx="9144000" cy="6858000"/>
          </a:xfrm>
        </p:grpSpPr>
        <p:pic>
          <p:nvPicPr>
            <p:cNvPr id="35"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PTZoomOutShape2014061620210157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PIndicator201406162021016473"/>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775967566"/>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4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4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8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8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12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xit" presetSubtype="0" fill="hold" nodeType="withEffect">
                                  <p:stCondLst>
                                    <p:cond delay="12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nodeType="withEffect">
                                  <p:stCondLst>
                                    <p:cond delay="16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nodeType="withEffect">
                                  <p:stCondLst>
                                    <p:cond delay="16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ntr" presetSubtype="0" fill="hold" nodeType="withEffect">
                                  <p:stCondLst>
                                    <p:cond delay="24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xit" presetSubtype="0" fill="hold" nodeType="withEffect">
                                  <p:stCondLst>
                                    <p:cond delay="24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nodeType="withEffect">
                                  <p:stCondLst>
                                    <p:cond delay="28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xit" presetSubtype="0" fill="hold" nodeType="withEffect">
                                  <p:stCondLst>
                                    <p:cond delay="28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ntr" presetSubtype="0" fill="hold" nodeType="withEffect">
                                  <p:stCondLst>
                                    <p:cond delay="32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nodeType="withEffect">
                                  <p:stCondLst>
                                    <p:cond delay="32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ntr" presetSubtype="0" fill="hold" nodeType="withEffect">
                                  <p:stCondLst>
                                    <p:cond delay="36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xit" presetSubtype="0" fill="hold" nodeType="withEffect">
                                  <p:stCondLst>
                                    <p:cond delay="36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ntr" presetSubtype="0" fill="hold" nodeType="withEffect">
                                  <p:stCondLst>
                                    <p:cond delay="40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xit" presetSubtype="0" fill="hold" nodeType="withEffect">
                                  <p:stCondLst>
                                    <p:cond delay="400"/>
                                  </p:stCondLst>
                                  <p:childTnLst>
                                    <p:set>
                                      <p:cBhvr>
                                        <p:cTn id="4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71600" y="2362200"/>
            <a:ext cx="12115800" cy="3581400"/>
            <a:chOff x="-1371600" y="2133600"/>
            <a:chExt cx="12115800" cy="3581400"/>
          </a:xfrm>
        </p:grpSpPr>
        <p:sp>
          <p:nvSpPr>
            <p:cNvPr id="2" name="Rectangle 1"/>
            <p:cNvSpPr/>
            <p:nvPr/>
          </p:nvSpPr>
          <p:spPr>
            <a:xfrm>
              <a:off x="-1371600" y="2133600"/>
              <a:ext cx="12115800" cy="3581400"/>
            </a:xfrm>
            <a:prstGeom prst="rect">
              <a:avLst/>
            </a:prstGeom>
            <a:solidFill>
              <a:schemeClr val="bg1">
                <a:lumMod val="50000"/>
                <a:alpha val="72000"/>
              </a:scheme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52400" y="2133600"/>
              <a:ext cx="92964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44824"/>
            <a:ext cx="3744417" cy="2808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844824"/>
            <a:ext cx="3744418" cy="28083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PTZoomInShape20140410223023023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3"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PTZoomOutShape20140410223128764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
          <p:cNvGrpSpPr/>
          <p:nvPr/>
        </p:nvGrpSpPr>
        <p:grpSpPr>
          <a:xfrm>
            <a:off x="3131808" y="5236339"/>
            <a:ext cx="4361019" cy="1382514"/>
            <a:chOff x="3159508" y="4884937"/>
            <a:chExt cx="4361019" cy="1382514"/>
          </a:xfrm>
          <a:effectLst>
            <a:outerShdw blurRad="50800" dist="38100" algn="l" rotWithShape="0">
              <a:prstClr val="black">
                <a:alpha val="40000"/>
              </a:prstClr>
            </a:outerShdw>
          </a:effectLst>
        </p:grpSpPr>
        <p:sp>
          <p:nvSpPr>
            <p:cNvPr id="11" name="Freeform 10"/>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Dark backgrounds </a:t>
              </a:r>
              <a:r>
                <a:rPr lang="en-US" sz="3200" b="1" dirty="0">
                  <a:solidFill>
                    <a:prstClr val="black"/>
                  </a:solidFill>
                  <a:latin typeface="expressions of the soul" panose="02000603000000000000" pitchFamily="2" charset="0"/>
                  <a:ea typeface="expressions of the soul" panose="02000603000000000000" pitchFamily="2" charset="0"/>
                </a:rPr>
                <a:t>are for </a:t>
              </a:r>
              <a:r>
                <a:rPr lang="en-US" sz="3200" b="1" dirty="0" smtClean="0">
                  <a:solidFill>
                    <a:prstClr val="black"/>
                  </a:solidFill>
                  <a:latin typeface="expressions of the soul" panose="02000603000000000000" pitchFamily="2" charset="0"/>
                  <a:ea typeface="expressions of the soul" panose="02000603000000000000" pitchFamily="2" charset="0"/>
                </a:rPr>
                <a:t>dark rooms</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3" name="Rectangle 12"/>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pic>
        <p:nvPicPr>
          <p:cNvPr id="26627" name="PPTZoomOutShape201406162017586383" hidden="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PTZoomOutShape2014061620210157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2" y="1844824"/>
            <a:ext cx="3744419" cy="28083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707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www.reviewtechnews.com/wp-content/uploads/2013/11/9.jp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flipH="1">
            <a:off x="3679116" y="1358724"/>
            <a:ext cx="1796222" cy="1406831"/>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www.voice-solutions.com/images/All-in-One%20Color%20Printer.jp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3450747" y="3609024"/>
            <a:ext cx="1889529" cy="18895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372240" y="1514876"/>
            <a:ext cx="1767359" cy="540072"/>
            <a:chOff x="644353" y="2934897"/>
            <a:chExt cx="1767359" cy="540072"/>
          </a:xfrm>
        </p:grpSpPr>
        <p:sp>
          <p:nvSpPr>
            <p:cNvPr id="7" name="[Flowchart: Connector 3]"/>
            <p:cNvSpPr/>
            <p:nvPr/>
          </p:nvSpPr>
          <p:spPr>
            <a:xfrm>
              <a:off x="1888732" y="2934897"/>
              <a:ext cx="522980" cy="540072"/>
            </a:xfrm>
            <a:prstGeom prst="rect">
              <a:avLst/>
            </a:prstGeom>
            <a:solidFill>
              <a:srgbClr val="89E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Flowchart: Connector 4]"/>
            <p:cNvSpPr/>
            <p:nvPr/>
          </p:nvSpPr>
          <p:spPr>
            <a:xfrm>
              <a:off x="644353" y="2934897"/>
              <a:ext cx="522980" cy="540072"/>
            </a:xfrm>
            <a:prstGeom prst="rect">
              <a:avLst/>
            </a:prstGeom>
            <a:solidFill>
              <a:srgbClr val="EE9F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Flowchart: Connector 5]"/>
            <p:cNvSpPr/>
            <p:nvPr/>
          </p:nvSpPr>
          <p:spPr>
            <a:xfrm>
              <a:off x="1266543" y="2934897"/>
              <a:ext cx="522980" cy="540072"/>
            </a:xfrm>
            <a:prstGeom prst="rect">
              <a:avLst/>
            </a:prstGeom>
            <a:solidFill>
              <a:srgbClr val="EE7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 name="Group 3"/>
          <p:cNvGrpSpPr/>
          <p:nvPr/>
        </p:nvGrpSpPr>
        <p:grpSpPr>
          <a:xfrm>
            <a:off x="573359" y="2888348"/>
            <a:ext cx="1756189" cy="540072"/>
            <a:chOff x="6372240" y="1448736"/>
            <a:chExt cx="1756189" cy="540072"/>
          </a:xfrm>
        </p:grpSpPr>
        <p:sp>
          <p:nvSpPr>
            <p:cNvPr id="10" name="[Flowchart: Connector 3]"/>
            <p:cNvSpPr/>
            <p:nvPr/>
          </p:nvSpPr>
          <p:spPr>
            <a:xfrm>
              <a:off x="7605449" y="1448736"/>
              <a:ext cx="522980" cy="540072"/>
            </a:xfrm>
            <a:prstGeom prst="rect">
              <a:avLst/>
            </a:prstGeom>
            <a:solidFill>
              <a:srgbClr val="01F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lowchart: Connector 4]"/>
            <p:cNvSpPr/>
            <p:nvPr/>
          </p:nvSpPr>
          <p:spPr>
            <a:xfrm>
              <a:off x="6372240" y="1448736"/>
              <a:ext cx="522980" cy="5400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lowchart: Connector 5]"/>
            <p:cNvSpPr/>
            <p:nvPr/>
          </p:nvSpPr>
          <p:spPr>
            <a:xfrm>
              <a:off x="6983260" y="1448736"/>
              <a:ext cx="522980" cy="540072"/>
            </a:xfrm>
            <a:prstGeom prst="rect">
              <a:avLst/>
            </a:prstGeom>
            <a:solidFill>
              <a:srgbClr val="BC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0" name="Group 19"/>
          <p:cNvGrpSpPr/>
          <p:nvPr/>
        </p:nvGrpSpPr>
        <p:grpSpPr>
          <a:xfrm>
            <a:off x="6372240" y="4959204"/>
            <a:ext cx="1756189" cy="540072"/>
            <a:chOff x="6372240" y="4959204"/>
            <a:chExt cx="1756189" cy="540072"/>
          </a:xfrm>
        </p:grpSpPr>
        <p:sp>
          <p:nvSpPr>
            <p:cNvPr id="13" name="[Flowchart: Connector 3]"/>
            <p:cNvSpPr/>
            <p:nvPr/>
          </p:nvSpPr>
          <p:spPr>
            <a:xfrm>
              <a:off x="7605449" y="4959204"/>
              <a:ext cx="522980" cy="540072"/>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Connector 4]"/>
            <p:cNvSpPr/>
            <p:nvPr/>
          </p:nvSpPr>
          <p:spPr>
            <a:xfrm>
              <a:off x="6372240" y="4959204"/>
              <a:ext cx="522980" cy="540072"/>
            </a:xfrm>
            <a:prstGeom prst="rect">
              <a:avLst/>
            </a:prstGeom>
            <a:solidFill>
              <a:srgbClr val="9A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lowchart: Connector 5]"/>
            <p:cNvSpPr/>
            <p:nvPr/>
          </p:nvSpPr>
          <p:spPr>
            <a:xfrm>
              <a:off x="6983260" y="4959204"/>
              <a:ext cx="522980" cy="540072"/>
            </a:xfrm>
            <a:prstGeom prst="rect">
              <a:avLst/>
            </a:prstGeom>
            <a:solidFill>
              <a:srgbClr val="6A0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428560" y="1692360"/>
              <a:ext cx="3763656" cy="3427920"/>
            </p14:xfrm>
          </p:contentPart>
        </mc:Choice>
        <mc:Fallback xmlns="">
          <p:pic>
            <p:nvPicPr>
              <p:cNvPr id="5" name="Ink 4"/>
              <p:cNvPicPr/>
              <p:nvPr/>
            </p:nvPicPr>
            <p:blipFill>
              <a:blip r:embed="rId5"/>
              <a:stretch>
                <a:fillRect/>
              </a:stretch>
            </p:blipFill>
            <p:spPr>
              <a:xfrm>
                <a:off x="2411281" y="1670400"/>
                <a:ext cx="3802894" cy="3472200"/>
              </a:xfrm>
              <a:prstGeom prst="rect">
                <a:avLst/>
              </a:prstGeom>
            </p:spPr>
          </p:pic>
        </mc:Fallback>
      </mc:AlternateContent>
      <p:grpSp>
        <p:nvGrpSpPr>
          <p:cNvPr id="16" name="[Group 3]"/>
          <p:cNvGrpSpPr/>
          <p:nvPr/>
        </p:nvGrpSpPr>
        <p:grpSpPr>
          <a:xfrm>
            <a:off x="521460" y="5409264"/>
            <a:ext cx="4361019" cy="1382514"/>
            <a:chOff x="3159508" y="4884937"/>
            <a:chExt cx="4361019" cy="1382514"/>
          </a:xfrm>
          <a:effectLst>
            <a:outerShdw blurRad="50800" dist="38100" algn="l" rotWithShape="0">
              <a:prstClr val="black">
                <a:alpha val="40000"/>
              </a:prstClr>
            </a:outerShdw>
          </a:effectLst>
        </p:grpSpPr>
        <p:sp>
          <p:nvSpPr>
            <p:cNvPr id="17" name="Freeform 16"/>
            <p:cNvSpPr/>
            <p:nvPr/>
          </p:nvSpPr>
          <p:spPr>
            <a:xfrm>
              <a:off x="3231360" y="5411430"/>
              <a:ext cx="4289167" cy="856021"/>
            </a:xfrm>
            <a:custGeom>
              <a:avLst/>
              <a:gdLst>
                <a:gd name="connsiteX0" fmla="*/ 0 w 1824038"/>
                <a:gd name="connsiteY0" fmla="*/ 0 h 338137"/>
                <a:gd name="connsiteX1" fmla="*/ 1824038 w 1824038"/>
                <a:gd name="connsiteY1" fmla="*/ 116681 h 338137"/>
                <a:gd name="connsiteX2" fmla="*/ 1809750 w 1824038"/>
                <a:gd name="connsiteY2" fmla="*/ 338137 h 338137"/>
                <a:gd name="connsiteX3" fmla="*/ 0 w 1824038"/>
                <a:gd name="connsiteY3" fmla="*/ 0 h 338137"/>
                <a:gd name="connsiteX0" fmla="*/ 0 w 1850294"/>
                <a:gd name="connsiteY0" fmla="*/ 0 h 366712"/>
                <a:gd name="connsiteX1" fmla="*/ 1824038 w 1850294"/>
                <a:gd name="connsiteY1" fmla="*/ 116681 h 366712"/>
                <a:gd name="connsiteX2" fmla="*/ 1850294 w 1850294"/>
                <a:gd name="connsiteY2" fmla="*/ 366712 h 366712"/>
                <a:gd name="connsiteX3" fmla="*/ 0 w 1850294"/>
                <a:gd name="connsiteY3" fmla="*/ 0 h 366712"/>
                <a:gd name="connsiteX0" fmla="*/ 0 w 1850294"/>
                <a:gd name="connsiteY0" fmla="*/ 127794 h 494506"/>
                <a:gd name="connsiteX1" fmla="*/ 1798698 w 1850294"/>
                <a:gd name="connsiteY1" fmla="*/ 0 h 494506"/>
                <a:gd name="connsiteX2" fmla="*/ 1850294 w 1850294"/>
                <a:gd name="connsiteY2" fmla="*/ 494506 h 494506"/>
                <a:gd name="connsiteX3" fmla="*/ 0 w 1850294"/>
                <a:gd name="connsiteY3" fmla="*/ 127794 h 494506"/>
                <a:gd name="connsiteX0" fmla="*/ 0 w 1850294"/>
                <a:gd name="connsiteY0" fmla="*/ 154782 h 521494"/>
                <a:gd name="connsiteX1" fmla="*/ 1801232 w 1850294"/>
                <a:gd name="connsiteY1" fmla="*/ 0 h 521494"/>
                <a:gd name="connsiteX2" fmla="*/ 1850294 w 1850294"/>
                <a:gd name="connsiteY2" fmla="*/ 521494 h 521494"/>
                <a:gd name="connsiteX3" fmla="*/ 0 w 1850294"/>
                <a:gd name="connsiteY3" fmla="*/ 154782 h 521494"/>
                <a:gd name="connsiteX0" fmla="*/ 0 w 1838891"/>
                <a:gd name="connsiteY0" fmla="*/ 154782 h 483394"/>
                <a:gd name="connsiteX1" fmla="*/ 1801232 w 1838891"/>
                <a:gd name="connsiteY1" fmla="*/ 0 h 483394"/>
                <a:gd name="connsiteX2" fmla="*/ 1838891 w 1838891"/>
                <a:gd name="connsiteY2" fmla="*/ 483394 h 483394"/>
                <a:gd name="connsiteX3" fmla="*/ 0 w 1838891"/>
                <a:gd name="connsiteY3" fmla="*/ 154782 h 483394"/>
                <a:gd name="connsiteX0" fmla="*/ 0 w 1805442"/>
                <a:gd name="connsiteY0" fmla="*/ 154782 h 452914"/>
                <a:gd name="connsiteX1" fmla="*/ 1801232 w 1805442"/>
                <a:gd name="connsiteY1" fmla="*/ 0 h 452914"/>
                <a:gd name="connsiteX2" fmla="*/ 1805442 w 1805442"/>
                <a:gd name="connsiteY2" fmla="*/ 452914 h 452914"/>
                <a:gd name="connsiteX3" fmla="*/ 0 w 1805442"/>
                <a:gd name="connsiteY3" fmla="*/ 154782 h 452914"/>
                <a:gd name="connsiteX0" fmla="*/ 0 w 1808483"/>
                <a:gd name="connsiteY0" fmla="*/ 154782 h 483394"/>
                <a:gd name="connsiteX1" fmla="*/ 1801232 w 1808483"/>
                <a:gd name="connsiteY1" fmla="*/ 0 h 483394"/>
                <a:gd name="connsiteX2" fmla="*/ 1808483 w 1808483"/>
                <a:gd name="connsiteY2" fmla="*/ 483394 h 483394"/>
                <a:gd name="connsiteX3" fmla="*/ 0 w 1808483"/>
                <a:gd name="connsiteY3" fmla="*/ 154782 h 483394"/>
                <a:gd name="connsiteX0" fmla="*/ 0 w 1823687"/>
                <a:gd name="connsiteY0" fmla="*/ 154782 h 483394"/>
                <a:gd name="connsiteX1" fmla="*/ 1801232 w 1823687"/>
                <a:gd name="connsiteY1" fmla="*/ 0 h 483394"/>
                <a:gd name="connsiteX2" fmla="*/ 1823687 w 1823687"/>
                <a:gd name="connsiteY2" fmla="*/ 483394 h 483394"/>
                <a:gd name="connsiteX3" fmla="*/ 0 w 1823687"/>
                <a:gd name="connsiteY3" fmla="*/ 154782 h 483394"/>
                <a:gd name="connsiteX0" fmla="*/ 0 w 3130758"/>
                <a:gd name="connsiteY0" fmla="*/ 238691 h 483394"/>
                <a:gd name="connsiteX1" fmla="*/ 3108303 w 3130758"/>
                <a:gd name="connsiteY1" fmla="*/ 0 h 483394"/>
                <a:gd name="connsiteX2" fmla="*/ 3130758 w 3130758"/>
                <a:gd name="connsiteY2" fmla="*/ 483394 h 483394"/>
                <a:gd name="connsiteX3" fmla="*/ 0 w 3130758"/>
                <a:gd name="connsiteY3" fmla="*/ 238691 h 483394"/>
              </a:gdLst>
              <a:ahLst/>
              <a:cxnLst>
                <a:cxn ang="0">
                  <a:pos x="connsiteX0" y="connsiteY0"/>
                </a:cxn>
                <a:cxn ang="0">
                  <a:pos x="connsiteX1" y="connsiteY1"/>
                </a:cxn>
                <a:cxn ang="0">
                  <a:pos x="connsiteX2" y="connsiteY2"/>
                </a:cxn>
                <a:cxn ang="0">
                  <a:pos x="connsiteX3" y="connsiteY3"/>
                </a:cxn>
              </a:cxnLst>
              <a:rect l="l" t="t" r="r" b="b"/>
              <a:pathLst>
                <a:path w="3130758" h="483394">
                  <a:moveTo>
                    <a:pt x="0" y="238691"/>
                  </a:moveTo>
                  <a:lnTo>
                    <a:pt x="3108303" y="0"/>
                  </a:lnTo>
                  <a:cubicBezTo>
                    <a:pt x="3109706" y="150971"/>
                    <a:pt x="3129355" y="332423"/>
                    <a:pt x="3130758" y="483394"/>
                  </a:cubicBezTo>
                  <a:lnTo>
                    <a:pt x="0" y="238691"/>
                  </a:lnTo>
                  <a:close/>
                </a:path>
              </a:pathLst>
            </a:custGeom>
            <a:solidFill>
              <a:schemeClr val="tx1">
                <a:alpha val="3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229631">
              <a:off x="3159508" y="5011624"/>
              <a:ext cx="4300312" cy="973695"/>
            </a:xfrm>
            <a:prstGeom prst="rect">
              <a:avLst/>
            </a:prstGeom>
            <a:solidFill>
              <a:srgbClr val="FFFF66"/>
            </a:solidFill>
            <a:ln>
              <a:noFill/>
            </a:ln>
            <a:effectLst>
              <a:outerShdw blurRad="50800" dist="50800" dir="5400000" sx="3000" sy="3000" algn="ctr" rotWithShape="0">
                <a:srgbClr val="000000">
                  <a:alpha val="43137"/>
                </a:srgbClr>
              </a:outerShdw>
            </a:effectLst>
          </p:spPr>
          <p:txBody>
            <a:bodyPr wrap="square" anchor="ctr" anchorCtr="0">
              <a:noAutofit/>
            </a:bodyPr>
            <a:lstStyle/>
            <a:p>
              <a:pPr marL="533400" indent="-187325"/>
              <a:r>
                <a:rPr lang="en-US" sz="3200" b="1" dirty="0" smtClean="0">
                  <a:solidFill>
                    <a:prstClr val="black"/>
                  </a:solidFill>
                  <a:latin typeface="expressions of the soul" panose="02000603000000000000" pitchFamily="2" charset="0"/>
                  <a:ea typeface="expressions of the soul" panose="02000603000000000000" pitchFamily="2" charset="0"/>
                </a:rPr>
                <a:t>Check the final color</a:t>
              </a:r>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sp>
          <p:nvSpPr>
            <p:cNvPr id="19" name="Rectangle 18"/>
            <p:cNvSpPr/>
            <p:nvPr/>
          </p:nvSpPr>
          <p:spPr>
            <a:xfrm rot="229631">
              <a:off x="3163901" y="4884937"/>
              <a:ext cx="359854" cy="964054"/>
            </a:xfrm>
            <a:prstGeom prst="rect">
              <a:avLst/>
            </a:prstGeom>
            <a:gradFill flip="none" rotWithShape="1">
              <a:gsLst>
                <a:gs pos="0">
                  <a:srgbClr val="E6E105"/>
                </a:gs>
                <a:gs pos="88000">
                  <a:srgbClr val="E6E105"/>
                </a:gs>
                <a:gs pos="100000">
                  <a:srgbClr val="E6E105">
                    <a:alpha val="0"/>
                  </a:srgbClr>
                </a:gs>
              </a:gsLst>
              <a:lin ang="0" scaled="1"/>
              <a:tileRect/>
            </a:gradFill>
            <a:ln>
              <a:noFill/>
            </a:ln>
            <a:effectLst/>
          </p:spPr>
          <p:txBody>
            <a:bodyPr wrap="square" anchor="ctr" anchorCtr="0">
              <a:noAutofit/>
            </a:bodyPr>
            <a:lstStyle/>
            <a:p>
              <a:pPr marL="533400" indent="-187325"/>
              <a:endParaRPr lang="en-US" sz="3200" b="1" dirty="0">
                <a:solidFill>
                  <a:prstClr val="white">
                    <a:lumMod val="50000"/>
                  </a:prstClr>
                </a:solidFill>
                <a:latin typeface="expressions of the soul" panose="02000603000000000000" pitchFamily="2" charset="0"/>
                <a:ea typeface="expressions of the soul" panose="02000603000000000000" pitchFamily="2" charset="0"/>
              </a:endParaRPr>
            </a:p>
          </p:txBody>
        </p:sp>
      </p:grpSp>
      <p:sp>
        <p:nvSpPr>
          <p:cNvPr id="3" name="AutoShape 4" descr="data:image/jpeg;base64,/9j/4AAQSkZJRgABAQAAAQABAAD/2wCEAAkGBxISEhQPEBQVFhQVEBQUFBQVEBQVFBQUFRQXFhUUFRUYHCggGBolHRQUITEhJSkrLi4uFx8zODMsOCgtLisBCgoKDg0OFA8QFTAdHBwuLi4sLC83LDcsLC8sKzAsKywrLCwrLy8sLDcwLCwsLCwvLCwsLCssMiw3Kys3NysrN//AABEIAMcA/QMBIgACEQEDEQH/xAAcAAABBAMBAAAAAAAAAAAAAAAAAgMFBgEEBwj/xABKEAABAwICBAkIBgYJBQAAAAABAAIDBBEhMQUGEkEHEzJRYXGBkbEiQlJigqHB0RQjM0NykmODorLh8BUWFyQ0U3PC0kRUk6Oz/8QAGgEBAAMBAQEAAAAAAAAAAAAAAAECAwQFBv/EACwRAQACAgAFAQYHAQAAAAAAAAABAgMEBRExQVFxFCIjQlJhEiEygbHh8KH/2gAMAwEAAhEDEQA/AO4oWLrBeECkJHGBY40IHEJrjgsceEDyEx9ICwakINhC1TVBYNWg20KOl0i1ou5wA5yQAo+bWmlbyqiIfrW/NBYbrF1UZdfaBudVD+cLQl4T9GN/6lp6mvd4BBfbo2gubS8LmjR9689UMhv7lqScMtAMhOeqK3iQg6nthG2FyCXhrpRyYZz+QfFacnDczzaWTtkYPBB2rjAscaFwqXhtk82kHtVBHgxakvDTVnk08I63yO8LIPQHHBZEgXnOXhi0geSynb+refF66twe60OrqSOok2RJtPZIGghu0x1rgHK4se1BeAVlMwvunkAhCEAhCEAhCEAhCEDE8lgSVxqs4bgJJGMpS5rZHtY7jgNprXEBxGzhe17Lrek+S4c7SPcvIMzNl72nzZHjucQg6yeGmQ5UrR1zH/ik/wBr9QcoIx7bj8FzWl0dK8BzWEg5G4sfet6LRM29oHtBaxhvPSss5y0jraF9/tSq3ZMiHY4/FKbwiVrt8Y6o/mVTItGSDPZ7z8luRUZGZCvGrln5VfaMf1HNLcIulONe1lQ1jQ6w+riG4HzgedRkuvOk3Z1x7OKH7rE3VauF8jpDJbade2zlgBz9Cw3VZu+R3Y0fFXjTzfT/AArO1i+pqza36Qdyquc+3bwC0p9M1L+XUTH9fJ81NjVeLe+TvYP9qfbq1Bv2z1v+StGjl+ys7mNUp5XPxkc5343Od4lJbEOhXRmgKceYT1vcfinRoWn/AMpvaCVeOH5PMKTvY/EqMGjmRtBX1ui4BlFH/wCNvyTraZgyY0dTQFaOH272Vner2q5+3HLHqT7GO3Rk+w4q+bI5vcsq0cO83/5/avt3iqi/RZTlE7sid8kpuipz9073DxKvCFeOH072lHttvCmM0JUHzLdbm/Apxur8/M0e3/BW9CtGhj8yrO5k8Qo2kNHvhLQ+3lAkWN8s11rgRnP0aVm4VTvfGwrnmtrfsj+Mfuq7cCMn1dQ3mmae9gHwXm7GOKZJrHR34LzekWl26idgtxR9AcFILBqEIQgEIQgEIQgEIQg0K8YLyTpyPZqqhno1UwHUJHWXriuGC8q68xbOkaxtrf3l5/NZ3xSBLauuvA3oLh+0fmpNRGrDvqSOZ594Cl19DrzzxU9Hi5o5ZLeoQhC1ZBCEoBETLACUAsgJYClSZIss2SwFnZRT8RuywQndlYIQixkhYIThCSQi8SQhZIWFC4QhCJQWtjfIYfXI72/wVm4E5PLqW/6bv3h8FXtaW/Ug8zx7wR8VK8DEn95mbzwNPXZ/8fevF3o+LL1tSfhw7/o84KSUVo45KVC43SEIQgEIQgEIQgEIQg1awYLzFwqQbOlKj1uLf3xtb/tXp+rGC83cM8VtJE+lBEf3x8EEbqq7yHj1gfd/BTqrmqTsZB0NPirGvd1J54a/7u8fZjllsEIQulgyEoBYCW0KWdpKaEsBYaE4ApY2kALOylAJVkYzY1srBCdISSETFjJCbITzgm3BQ3rJohJThSCjaGEIQoWResjbwO6HNP7QT3BFJavI56Z/uez+KxpwXgk/DfuIK1uC6S2kY+mKQdpAPwXkcQj4kej09Kfcn1ej9GnAKWChtGnJTLVwOxlCEIBCEIBCEIBCEIGKkYLz9w6xWrIXelTW7WyO/wCQXoOoyXC+HuDy6WT1Zm95jPwQUHVR31jhzx+BCtKqOrTvrx0sd8Fbl7WjPPF+7ytuPiBCEBdjkKCcam2pxqlnY61ONTbU41S57lhLskBLupc1mCEgpZKQ5Fqm3Jpydcm3KHTQ05IKW5IKhvVhCEKGjV0o28Mg/Ru8Cofg9k2dIU5O9zh3sKnqht2OHO0+Cq+psmzXUp/TtH5gW/FeXxGPerL0dGfytD07ow4BTbMlA6LOSno8l5ruKQhCAQhCAQhCAQhCBuYYLjfDzD9RA/mmcOwsJ/2hdlkyXLOG+K9CHejUM94c34oOJ6CdaePpJH7JV0VF0Y600Z/SN95sr0vX4fPuWj7vM3Y9+J+wQhC73GUEtqbCWCpZ2g60pxpTLSlgqWNoPApV00Cs7SljNSyUklYJSSVCYqHFNOKUSmyVDasMFIKySklG0BCEKF2HC4t0KlaFk2KmB3o1Mf8A9AFdlQwdmb8NR4SfwXm8Rj8qfu79H5nqfRZVgiyVb0Q7AdQVjhyXlvQOIQhAIQhAIQhAIQhAl+S55wvQbWj5vVfE7ulb810Ryquu1KJKSoYRe8L+8C494CDy7TGzmHme3xCv655e3Z8F0GM3APQPBepw+f1x6PP3o/TJSEIXpOAJQKShSiYOApYKaBWQUZzB4FZ2k0Cs7SKfhOFySSkbSwSiYqUSkEoJSHOtmi8VZJWFryV0TeVIwdb237rrXfpqAfeA9QJWc5aR1tDaMdp6QkEKGk1khGW2epoHiVrP1pb5sZ7XAeCznaxR8zSNfJPyrEqHpMbM0nRI4++6kn6zyHksaOsk/JQ9VOZHOe613Ym2WS4NvPTJERXs7NbDfHMzZ6h1ffeNh52NPuVqp8lStTpL08B54Yz+yFdKY4Lz3aeQhCAQhCAQhCAQhCAKh9Mw7THs9Jrm94sphR1eEHj49PMr5o914ozzxsP7IVM0ozZnlaMhNIB1Bxt7lIUmn3MY2MMB2Whty4426LLt1M1cdrTbu5drFa8RFVrQqx/T0py2R7N/EpFXpWbYJ27HDING/qXZO/jjpEuWNO/eYWpYc4DPDrK58+uldnI8+0fgsMAPLY555y9zVlPEfFWkaXmy9SV8TeVIwe2Fryaepx95fqa4+AVOMrRlHG3rcSfeU2yInkgn8LXO8As54hk7RC8aVO8ytr9Z4RyQ8+yB4la0mtfoxfmeB4AqEi0XO7kxSH9WR4rbh1aqnfd2/E8DwWU7uae68amKOx+TWiY5NYO8/Fa0un6g+eB1NA8Vut1OqPOcxvefkl/1R2eVJ3NA8VnOxlnraWkYMcdKwhJNJTO5Ur/zke4LXfKTmSeskqx/1eiGbifa+SP6JgHmjtufErKbTPWWkViOkKyXhAffLHqCtLKBnmt7mpw6PPokdYt4qEqoGO9E9yUIX8ysj4GN5TmDrePgm5HRtFycOcMdY9tkFdfE8bj2C62aakccSD0giwUwaqJuzcnEkEANwFsDe61HVTb7rZ7W05w6hbeg6hqPrxG1sdNOzitlrWNeHbTDYWG1hdvh0rrdFWAgEG4IwIK8oyVrrXOF+T5IsenE4Kc1W17q6F2yCJIr4xOtYc5Y4ck+5Ql6jZJdOXVD1R17pa0ARP2ZLeVE+weOoecOkK4w1IKDbQktclIBCEIBCEIMLSrgt1a9Sy4QeUNbKBzNIVMIGPHvcB6rjtDPrWmNET2u1mQvi4X7AF23X3UoTPdWwC1UGtAufIeGX8kjcSDa/QFRYaWUgOkmghvmySVvGNIzDmNuQRzKRz+nEruSxzugMcfAK1aN1UfKxr3yOZcYtMYa4HmO0p5hp2fa1oN8gyGZ3di26JdJUAvd1RJsi5DQyPoviXGygakWp1MPtJXnrkA/dAW5Fq/o1ubQ7rLnJo6cpQDxdG51iMXTvcD+UAJH9ZyQTBTwNtkdgHC9jy7m6kScEVCz7OBvZE1bkb3H7Omd+QgeCrLtaqp12iVsZGdmtblusBvG9aZ0pUSXD5ZHDMObdwNunfzEJyQuMv0jeyNg9eRg8StKSQ38uohHQ0uef2Wqpxvc929wBBwIjc0gXIIKbYfrbuth5RbI4kH1g5pyxyCchZamvgGDp3k8zY7XtnynLRm0hTl1g2R2GZlaGjmB2GmxKhLeWSMGmxJjaXN3kXBxuP5ukthc5220Fwte9w0jH3hBIO0uwEtEDG4YbW24k81nOHetabTMjSRZjPR2Y2DG+IcbH3Fazoto3GBBN2vfcg9e4+KYbF5V8GkXyBcDvA6f5ugek0rKbtc8vJyc17rDsBAPXZaj5nC7TjfPaA2h1F38hOgOcbuucTZzQAb2/nBIIxNxc385x2hfefmg13ucPIJOz6Jdhn0JfHYbNmG2AcQXeJsO5Z2d1wBe9rXGWd9/UkxkjInsHw51IyX7IOw/E5+QAB0A4+5NtivZrL5XcCQBgLkg3TwbhcsdzbW0Gt6BklSU5a0B7B5Vi19zh0WFx8UGu1zdovAbsjKNxJvusD0ZpIbkRiS4+RsnAbselbMkYuGFzSAeUyzjYnfY/JDgC+7nOdZo2XAWy5OBAyUDUYXMddpc1zTgQS1zT0EYgrpWp/CrLFaKvvIzITNH1jfxt88dIx61zrjBi5xJdfA7djhvJN+hNT1O07ae7acczbPuwRL1fobTkVQwSwva9hyc037DzHoKmI5gV5E0LrBNSScbTSOYcNoWBa+257TgfFdc1S4XoZSIqxvEOOAftbUTus28jtw6VA7KHIuo2krg4BwIIIuCDcEdBW8yS6BxCAUKRhJcEpCgQmnKEyRPja4sc5jg14za4jBw6jYrjOmqF8zzFURiPSDG3wsIq2NuBfGf8zC9j1cy71My6qWt2rkdXHsPu1zTtRyN5cTxk5p+G9BxL6IHt2XZHoxBy35ELTdSOjJDnBuWyeLJDwc8sjngrXUU0gldFO3Zqmi7g0eTVsH30X6QAYt39adbQMlZY3LTYgg2IO5wO4qegqMcZ2SwGYs5mktb0GzvijiSxvlxsPlAF9zjzOLewXO6+alpdHOjeI5GPe432HcaA17R0XFiL4iyBQlp2w2OJwBxLrhwObXXAt138UQj4yWAMje12R2A0F9r4taejFOSxta0lpmaXHElmzHdx33AsDhexC3rseAJJLEY7LYy2RjrYZbRw7iOcFPQRHZPHNmfdvk5BjxfAvadmw52m3cgj56I7Be6G7rHaIluTbm3m27wTLY7Ri0kBvi27cT+IXwPyW05scdyREBfBsso2mdo2gRzbwtZ+loWkuEsYJzDI3SNJ9Ld5XSMOdA3CLNsDKCc2ht7dtrW5kmKnwO1GSTvD7AnnIvmUzNp+Pc6V3UxjB3nFaU2mwcoifxzOPuAsnM5N4wll7hlrYbdiQOvf1pqOUt5LrXvg0XA6s7KNdpR/mtY3qZfxTL6+U5vPZYeATmckoY73IDrnfawPXl3pMwbax2RliZAT71DOeTmSeskpFlHNPJLTVLLBu0ywvyWG5vzkZph9Wzdtn2QPeVo2WE5nJtOrBuae158E2ax17gNHZj4pmyxZOYW6d3P3AJsuO8nvKLIUDCys2WD0lAIsnqamfJhGx7z6jHO8ApJmrFYRfiHtHO8tjH/ALCLKRt6ra6VdAQIn7Ud8YZCSz2d7OzuXbdTOEamrbRg8VNvieQCfwHJ3iuFR6v42kqaVh9Fsxmf1bMIdj2qwaC1B49wLZprAg7QpHRAEZEPlcDfpDSg9IwT3WyCq7q9C6OKOJ73SFrQC99tp1t7iALn5KfZkgcQhCDBC1p4braWCgpGturTKpmybtew7UUreVG8ZEHxXPfpM0LpI5Ir1LAXPiadkVIH39ObYvObmb8xY3C7fUQ3VJ111WFUxpaSyaJ23DKCQWO5sNxQcf0jr9xjdgUzC29xtuNwdxBbiCoWTWSS92xU7eniQ535nFSOmtFundIeL4uujxqKcDCYDOaEDDasLlozzG8KphJErPrFVvzmd7Nh4LRlqJHYue93W9x+KZCUAoAAsoASgECVkFBIGZHetikopJTaKOR59SN7vAINfZRsqxQaj6ReL/RXtHPI6OIDte4J06nGP/FVlFB0GfjXfljB8UFYsEK10+g9Hf8AeVE55qagdY9T3n4KVp9BwW+p0VVzetU1YiHWWtsp5DnxKVDE5+DGucfVY53gF1il0FVD7Gh0dT+s5hqHjtcpSLV/SLuXXuYPRp6eOIW5rjFByml1Tr5MWUs1ud0fFjvfZbT9TJ2YzS0kP+rVsBHstuV1BuoEb8aiWpmOH2lQ+x7AQpKi1Eoo+TTRX5yzaP7V0HHY9XqUcuvY8+jTU0sx7HWAUhS6s07uRT6Sl5i6OGnae11zZdup9DNbyWtHU0DwW2zRqDjtNqa/7vR8Demqq5ZT2sjACmKPUyozLqSL/QoWEjms6W9+5dSZo7oT7KDoRLnbNS3O+2qquQeiJuKj/JGAtum1DoxYmBryN8l5D3vJV/bRBPNpAgq1JoKNmDI2tHqsA8ApGDR9lONpwltiCDUpqey3mhAalIhhCEIBCEIMELUqYLrcWHBBzfXrVAVLRLF5FTECYZAbY5hriMbXtjuXHtJaKNRI4WEVW15bNC4bLZnDOWLcHnMtydmF6dqae6p+suplNV4yx+XkJG+TJbm2hmOhBw+n1ErnDaLGRt9KWZsYHWDiO5L/AKpxM/xGkaKM72se+Z3c0ALqkfB1SDlsfKeeWV7/AHE2UtQ6qU8X2cETeqNo+CDj8OhNHDJ+kKk81PRhrT2uxUxSaBiw4nREr8saussOstb8l12PRdty2GaN6EHNKPRFePsqfRtMPVpzK8drha6kBq/XyC0ukJgPRgYyFvZYXXQ2aPHMnmUIQc4j4PadxvNx0x55Z5H36xeylqHU2li+zp4gefiwT3lXdtGE62lCCtw6JAwAA6hZbTNGqeFOEsRBBCs0d0J9lB0KUDAlWQR7aIJ1tIFtoQMCnCWIgnEIEhgWbLKEAhCEAhCEAhCEAhCEAhCEAhCEGCEy+EFCEDf0UJTaYLCEDghCWIwhCBWyEWQhBlCEIBCEIBCEIBCEIBCEIBCEIBCEIBCEIBCEIP/Z"/>
          <p:cNvSpPr>
            <a:spLocks noChangeAspect="1" noChangeArrowheads="1"/>
          </p:cNvSpPr>
          <p:nvPr/>
        </p:nvSpPr>
        <p:spPr bwMode="auto">
          <a:xfrm>
            <a:off x="307975" y="-1157288"/>
            <a:ext cx="3467100" cy="27336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www.priproductions.com/_admin/inventory/images/0000000000300000002302.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11626"/>
          <a:stretch/>
        </p:blipFill>
        <p:spPr bwMode="auto">
          <a:xfrm>
            <a:off x="573359" y="1235929"/>
            <a:ext cx="1793326" cy="165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621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3422770301_c4d5b82065"/>
          <p:cNvPicPr>
            <a:picLocks noChangeAspect="1" noChangeArrowheads="1"/>
          </p:cNvPicPr>
          <p:nvPr/>
        </p:nvPicPr>
        <p:blipFill rotWithShape="1">
          <a:blip r:embed="rId2">
            <a:extLst>
              <a:ext uri="{28A0092B-C50C-407E-A947-70E740481C1C}">
                <a14:useLocalDpi xmlns:a14="http://schemas.microsoft.com/office/drawing/2010/main" val="0"/>
              </a:ext>
            </a:extLst>
          </a:blip>
          <a:srcRect r="11019"/>
          <a:stretch/>
        </p:blipFill>
        <p:spPr bwMode="auto">
          <a:xfrm>
            <a:off x="-18612" y="0"/>
            <a:ext cx="916261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0107" y="458604"/>
            <a:ext cx="8163645" cy="646331"/>
          </a:xfrm>
          <a:prstGeom prst="rect">
            <a:avLst/>
          </a:prstGeom>
        </p:spPr>
        <p:txBody>
          <a:bodyPr wrap="none">
            <a:spAutoFit/>
          </a:bodyPr>
          <a:lstStyle/>
          <a:p>
            <a:pPr algn="ctr"/>
            <a:r>
              <a:rPr lang="en-US" sz="3600" b="1" dirty="0" err="1"/>
              <a:t>Lorem</a:t>
            </a:r>
            <a:r>
              <a:rPr lang="en-US" sz="3600" b="1" dirty="0"/>
              <a:t> </a:t>
            </a:r>
            <a:r>
              <a:rPr lang="en-US" sz="3600" b="1" dirty="0" err="1"/>
              <a:t>ipsum</a:t>
            </a:r>
            <a:r>
              <a:rPr lang="en-US" sz="3600" b="1" dirty="0"/>
              <a:t> dolor sit </a:t>
            </a:r>
            <a:r>
              <a:rPr lang="en-US" sz="3600" b="1" dirty="0" err="1"/>
              <a:t>amet</a:t>
            </a:r>
            <a:r>
              <a:rPr lang="en-US" sz="3600" b="1" dirty="0"/>
              <a:t>, </a:t>
            </a:r>
            <a:r>
              <a:rPr lang="en-US" sz="3600" b="1" dirty="0" err="1"/>
              <a:t>consectetuer</a:t>
            </a:r>
            <a:endParaRPr lang="en-US" sz="3600" b="1" dirty="0"/>
          </a:p>
        </p:txBody>
      </p:sp>
    </p:spTree>
    <p:extLst>
      <p:ext uri="{BB962C8B-B14F-4D97-AF65-F5344CB8AC3E}">
        <p14:creationId xmlns:p14="http://schemas.microsoft.com/office/powerpoint/2010/main" val="17650232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PSlideStart201406151416402534">
    <p:spTree>
      <p:nvGrpSpPr>
        <p:cNvPr id="1" name=""/>
        <p:cNvGrpSpPr/>
        <p:nvPr/>
      </p:nvGrpSpPr>
      <p:grpSpPr>
        <a:xfrm>
          <a:off x="0" y="0"/>
          <a:ext cx="0" cy="0"/>
          <a:chOff x="0" y="0"/>
          <a:chExt cx="0" cy="0"/>
        </a:xfrm>
      </p:grpSpPr>
      <p:sp>
        <p:nvSpPr>
          <p:cNvPr id="14" name="know"/>
          <p:cNvSpPr txBox="1"/>
          <p:nvPr/>
        </p:nvSpPr>
        <p:spPr>
          <a:xfrm>
            <a:off x="7101098" y="4269991"/>
            <a:ext cx="976939" cy="461665"/>
          </a:xfrm>
          <a:prstGeom prst="rect">
            <a:avLst/>
          </a:prstGeom>
          <a:noFill/>
          <a:ln>
            <a:noFill/>
          </a:ln>
        </p:spPr>
        <p:txBody>
          <a:bodyPr wrap="square" rtlCol="0">
            <a:spAutoFit/>
          </a:bodyPr>
          <a:lstStyle/>
          <a:p>
            <a:r>
              <a:rPr lang="en-US" sz="2400" dirty="0" smtClean="0">
                <a:solidFill>
                  <a:srgbClr val="C00000"/>
                </a:solidFill>
              </a:rPr>
              <a:t>know</a:t>
            </a:r>
          </a:p>
        </p:txBody>
      </p:sp>
      <p:sp>
        <p:nvSpPr>
          <p:cNvPr id="15" name="believe"/>
          <p:cNvSpPr txBox="1"/>
          <p:nvPr/>
        </p:nvSpPr>
        <p:spPr>
          <a:xfrm>
            <a:off x="6858837" y="4948560"/>
            <a:ext cx="1219200" cy="461665"/>
          </a:xfrm>
          <a:prstGeom prst="rect">
            <a:avLst/>
          </a:prstGeom>
          <a:noFill/>
          <a:ln>
            <a:noFill/>
          </a:ln>
        </p:spPr>
        <p:txBody>
          <a:bodyPr wrap="square" rtlCol="0">
            <a:spAutoFit/>
          </a:bodyPr>
          <a:lstStyle/>
          <a:p>
            <a:r>
              <a:rPr lang="en-US" sz="2400" dirty="0" smtClean="0">
                <a:solidFill>
                  <a:srgbClr val="C00000"/>
                </a:solidFill>
              </a:rPr>
              <a:t>believe</a:t>
            </a:r>
          </a:p>
        </p:txBody>
      </p:sp>
      <p:sp>
        <p:nvSpPr>
          <p:cNvPr id="16" name="do"/>
          <p:cNvSpPr txBox="1"/>
          <p:nvPr/>
        </p:nvSpPr>
        <p:spPr>
          <a:xfrm>
            <a:off x="7468437" y="5634360"/>
            <a:ext cx="609600" cy="461665"/>
          </a:xfrm>
          <a:prstGeom prst="rect">
            <a:avLst/>
          </a:prstGeom>
          <a:noFill/>
          <a:ln>
            <a:noFill/>
          </a:ln>
        </p:spPr>
        <p:txBody>
          <a:bodyPr wrap="square" rtlCol="0">
            <a:spAutoFit/>
          </a:bodyPr>
          <a:lstStyle/>
          <a:p>
            <a:r>
              <a:rPr lang="en-US" sz="2400" dirty="0" smtClean="0">
                <a:solidFill>
                  <a:srgbClr val="C00000"/>
                </a:solidFill>
              </a:rPr>
              <a:t>do</a:t>
            </a:r>
            <a:endParaRPr lang="en-SG" sz="2400" dirty="0">
              <a:solidFill>
                <a:srgbClr val="C00000"/>
              </a:solidFill>
            </a:endParaRPr>
          </a:p>
        </p:txBody>
      </p:sp>
    </p:spTree>
    <p:extLst>
      <p:ext uri="{BB962C8B-B14F-4D97-AF65-F5344CB8AC3E}">
        <p14:creationId xmlns:p14="http://schemas.microsoft.com/office/powerpoint/2010/main" val="40623002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307521849_881f735b17"/>
          <p:cNvPicPr>
            <a:picLocks noChangeAspect="1" noChangeArrowheads="1"/>
          </p:cNvPicPr>
          <p:nvPr/>
        </p:nvPicPr>
        <p:blipFill rotWithShape="1">
          <a:blip r:embed="rId2">
            <a:extLst>
              <a:ext uri="{28A0092B-C50C-407E-A947-70E740481C1C}">
                <a14:useLocalDpi xmlns:a14="http://schemas.microsoft.com/office/drawing/2010/main" val="0"/>
              </a:ext>
            </a:extLst>
          </a:blip>
          <a:srcRect t="7863"/>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p:nvPr/>
        </p:nvSpPr>
        <p:spPr>
          <a:xfrm>
            <a:off x="2591736" y="98556"/>
            <a:ext cx="6062086" cy="1200329"/>
          </a:xfrm>
          <a:prstGeom prst="rect">
            <a:avLst/>
          </a:prstGeom>
        </p:spPr>
        <p:txBody>
          <a:bodyPr wrap="square">
            <a:spAutoFit/>
          </a:bodyPr>
          <a:lstStyle/>
          <a:p>
            <a:pPr algn="r"/>
            <a:r>
              <a:rPr lang="en-US" sz="3600" b="1" dirty="0" err="1"/>
              <a:t>Lorem</a:t>
            </a:r>
            <a:r>
              <a:rPr lang="en-US" sz="3600" b="1" dirty="0"/>
              <a:t> </a:t>
            </a:r>
            <a:r>
              <a:rPr lang="en-US" sz="3600" b="1" dirty="0" err="1"/>
              <a:t>ipsum</a:t>
            </a:r>
            <a:r>
              <a:rPr lang="en-US" sz="3600" b="1" dirty="0"/>
              <a:t> dolor sit </a:t>
            </a:r>
            <a:r>
              <a:rPr lang="en-US" sz="3600" b="1" dirty="0" err="1"/>
              <a:t>amet</a:t>
            </a:r>
            <a:r>
              <a:rPr lang="en-US" sz="3600" b="1" dirty="0"/>
              <a:t>, </a:t>
            </a:r>
            <a:r>
              <a:rPr lang="en-US" sz="3600" b="1" dirty="0" err="1"/>
              <a:t>consectetuer</a:t>
            </a:r>
            <a:endParaRPr lang="en-US" sz="3600" b="1" dirty="0"/>
          </a:p>
        </p:txBody>
      </p:sp>
    </p:spTree>
    <p:extLst>
      <p:ext uri="{BB962C8B-B14F-4D97-AF65-F5344CB8AC3E}">
        <p14:creationId xmlns:p14="http://schemas.microsoft.com/office/powerpoint/2010/main" val="1124571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3562235487_3d2e5602f7"/>
          <p:cNvPicPr>
            <a:picLocks noChangeAspect="1" noChangeArrowheads="1"/>
          </p:cNvPicPr>
          <p:nvPr/>
        </p:nvPicPr>
        <p:blipFill rotWithShape="1">
          <a:blip r:embed="rId2">
            <a:extLst>
              <a:ext uri="{28A0092B-C50C-407E-A947-70E740481C1C}">
                <a14:useLocalDpi xmlns:a14="http://schemas.microsoft.com/office/drawing/2010/main" val="0"/>
              </a:ext>
            </a:extLst>
          </a:blip>
          <a:srcRect r="112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51424" y="1598587"/>
            <a:ext cx="6062086" cy="1200329"/>
          </a:xfrm>
          <a:prstGeom prst="rect">
            <a:avLst/>
          </a:prstGeom>
        </p:spPr>
        <p:txBody>
          <a:bodyPr wrap="square">
            <a:spAutoFit/>
          </a:bodyPr>
          <a:lstStyle/>
          <a:p>
            <a:r>
              <a:rPr lang="en-US" sz="3600" b="1" dirty="0" err="1">
                <a:solidFill>
                  <a:schemeClr val="bg1"/>
                </a:solidFill>
              </a:rPr>
              <a:t>Lorem</a:t>
            </a:r>
            <a:r>
              <a:rPr lang="en-US" sz="3600" b="1" dirty="0">
                <a:solidFill>
                  <a:schemeClr val="bg1"/>
                </a:solidFill>
              </a:rPr>
              <a:t> </a:t>
            </a:r>
            <a:r>
              <a:rPr lang="en-US" sz="3600" b="1" dirty="0" err="1">
                <a:solidFill>
                  <a:schemeClr val="bg1"/>
                </a:solidFill>
              </a:rPr>
              <a:t>ipsum</a:t>
            </a:r>
            <a:r>
              <a:rPr lang="en-US" sz="3600" b="1" dirty="0">
                <a:solidFill>
                  <a:schemeClr val="bg1"/>
                </a:solidFill>
              </a:rPr>
              <a:t> dolor </a:t>
            </a:r>
            <a:r>
              <a:rPr lang="en-US" sz="3600" b="1" dirty="0" smtClean="0">
                <a:solidFill>
                  <a:schemeClr val="bg1"/>
                </a:solidFill>
              </a:rPr>
              <a:t/>
            </a:r>
            <a:br>
              <a:rPr lang="en-US" sz="3600" b="1" dirty="0" smtClean="0">
                <a:solidFill>
                  <a:schemeClr val="bg1"/>
                </a:solidFill>
              </a:rPr>
            </a:br>
            <a:r>
              <a:rPr lang="en-US" sz="3600" b="1" dirty="0" smtClean="0">
                <a:solidFill>
                  <a:schemeClr val="bg1"/>
                </a:solidFill>
              </a:rPr>
              <a:t>sit </a:t>
            </a:r>
            <a:r>
              <a:rPr lang="en-US" sz="3600" b="1" dirty="0" err="1" smtClean="0">
                <a:solidFill>
                  <a:schemeClr val="bg1"/>
                </a:solidFill>
              </a:rPr>
              <a:t>amet</a:t>
            </a:r>
            <a:r>
              <a:rPr lang="en-US" sz="3600" b="1" dirty="0" smtClean="0">
                <a:solidFill>
                  <a:schemeClr val="bg1"/>
                </a:solidFill>
              </a:rPr>
              <a:t>, </a:t>
            </a:r>
            <a:r>
              <a:rPr lang="en-US" sz="3600" b="1" dirty="0" err="1" smtClean="0">
                <a:solidFill>
                  <a:schemeClr val="bg1"/>
                </a:solidFill>
              </a:rPr>
              <a:t>consec</a:t>
            </a:r>
            <a:endParaRPr lang="en-US" sz="3600" b="1" dirty="0">
              <a:solidFill>
                <a:schemeClr val="bg1"/>
              </a:solidFill>
            </a:endParaRPr>
          </a:p>
        </p:txBody>
      </p:sp>
    </p:spTree>
    <p:extLst>
      <p:ext uri="{BB962C8B-B14F-4D97-AF65-F5344CB8AC3E}">
        <p14:creationId xmlns:p14="http://schemas.microsoft.com/office/powerpoint/2010/main" val="1631839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3158139232_68f84029ec"/>
          <p:cNvPicPr>
            <a:picLocks noChangeAspect="1" noChangeArrowheads="1"/>
          </p:cNvPicPr>
          <p:nvPr/>
        </p:nvPicPr>
        <p:blipFill rotWithShape="1">
          <a:blip r:embed="rId2">
            <a:extLst>
              <a:ext uri="{28A0092B-C50C-407E-A947-70E740481C1C}">
                <a14:useLocalDpi xmlns:a14="http://schemas.microsoft.com/office/drawing/2010/main" val="0"/>
              </a:ext>
            </a:extLst>
          </a:blip>
          <a:srcRect l="30716" t="23115"/>
          <a:stretch/>
        </p:blipFill>
        <p:spPr bwMode="auto">
          <a:xfrm>
            <a:off x="-114300" y="0"/>
            <a:ext cx="925141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0" y="6212409"/>
            <a:ext cx="4572000" cy="276999"/>
          </a:xfrm>
          <a:prstGeom prst="rect">
            <a:avLst/>
          </a:prstGeom>
        </p:spPr>
        <p:txBody>
          <a:bodyPr>
            <a:spAutoFit/>
          </a:bodyPr>
          <a:lstStyle/>
          <a:p>
            <a:pPr algn="r"/>
            <a:r>
              <a:rPr lang="en-US" sz="1200" dirty="0" smtClean="0">
                <a:solidFill>
                  <a:schemeClr val="tx1">
                    <a:lumMod val="65000"/>
                    <a:lumOff val="35000"/>
                  </a:schemeClr>
                </a:solidFill>
              </a:rPr>
              <a:t>Credit: http</a:t>
            </a:r>
            <a:r>
              <a:rPr lang="en-US" sz="1200" dirty="0">
                <a:solidFill>
                  <a:schemeClr val="tx1">
                    <a:lumMod val="65000"/>
                    <a:lumOff val="35000"/>
                  </a:schemeClr>
                </a:solidFill>
              </a:rPr>
              <a:t>://www.flickr.com/photos/26611570@N04/3158139232</a:t>
            </a:r>
          </a:p>
        </p:txBody>
      </p:sp>
      <p:sp>
        <p:nvSpPr>
          <p:cNvPr id="6" name="[Rectangle 5]"/>
          <p:cNvSpPr/>
          <p:nvPr/>
        </p:nvSpPr>
        <p:spPr>
          <a:xfrm>
            <a:off x="2591736" y="278580"/>
            <a:ext cx="4230564" cy="1200329"/>
          </a:xfrm>
          <a:prstGeom prst="rect">
            <a:avLst/>
          </a:prstGeom>
        </p:spPr>
        <p:txBody>
          <a:bodyPr wrap="square">
            <a:spAutoFit/>
          </a:bodyPr>
          <a:lstStyle/>
          <a:p>
            <a:r>
              <a:rPr lang="en-US" sz="3600" b="1" dirty="0" err="1">
                <a:solidFill>
                  <a:schemeClr val="bg1"/>
                </a:solidFill>
              </a:rPr>
              <a:t>Lorem</a:t>
            </a:r>
            <a:r>
              <a:rPr lang="en-US" sz="3600" b="1" dirty="0">
                <a:solidFill>
                  <a:schemeClr val="bg1"/>
                </a:solidFill>
              </a:rPr>
              <a:t> </a:t>
            </a:r>
            <a:r>
              <a:rPr lang="en-US" sz="3600" b="1" dirty="0" err="1">
                <a:solidFill>
                  <a:schemeClr val="bg1"/>
                </a:solidFill>
              </a:rPr>
              <a:t>ipsum</a:t>
            </a:r>
            <a:r>
              <a:rPr lang="en-US" sz="3600" b="1" dirty="0">
                <a:solidFill>
                  <a:schemeClr val="bg1"/>
                </a:solidFill>
              </a:rPr>
              <a:t> dolor </a:t>
            </a:r>
            <a:r>
              <a:rPr lang="en-US" sz="3600" b="1" dirty="0" smtClean="0">
                <a:solidFill>
                  <a:schemeClr val="bg1"/>
                </a:solidFill>
              </a:rPr>
              <a:t/>
            </a:r>
            <a:br>
              <a:rPr lang="en-US" sz="3600" b="1" dirty="0" smtClean="0">
                <a:solidFill>
                  <a:schemeClr val="bg1"/>
                </a:solidFill>
              </a:rPr>
            </a:br>
            <a:r>
              <a:rPr lang="en-US" sz="3600" b="1" dirty="0" smtClean="0">
                <a:solidFill>
                  <a:schemeClr val="bg1"/>
                </a:solidFill>
              </a:rPr>
              <a:t>sit </a:t>
            </a:r>
            <a:r>
              <a:rPr lang="en-US" sz="3600" b="1" dirty="0" err="1" smtClean="0">
                <a:solidFill>
                  <a:schemeClr val="bg1"/>
                </a:solidFill>
              </a:rPr>
              <a:t>amet</a:t>
            </a:r>
            <a:r>
              <a:rPr lang="en-US" sz="3600" b="1" dirty="0" smtClean="0">
                <a:solidFill>
                  <a:schemeClr val="bg1"/>
                </a:solidFill>
              </a:rPr>
              <a:t>, </a:t>
            </a:r>
            <a:r>
              <a:rPr lang="en-US" sz="3600" b="1" dirty="0" err="1" smtClean="0">
                <a:solidFill>
                  <a:schemeClr val="bg1"/>
                </a:solidFill>
              </a:rPr>
              <a:t>consec</a:t>
            </a:r>
            <a:endParaRPr lang="en-US" sz="3600" b="1" dirty="0">
              <a:solidFill>
                <a:schemeClr val="bg1"/>
              </a:solidFill>
            </a:endParaRPr>
          </a:p>
        </p:txBody>
      </p:sp>
    </p:spTree>
    <p:extLst>
      <p:ext uri="{BB962C8B-B14F-4D97-AF65-F5344CB8AC3E}">
        <p14:creationId xmlns:p14="http://schemas.microsoft.com/office/powerpoint/2010/main" val="970432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name="PPTLabsZoomOut201406152312381816">
    <p:spTree>
      <p:nvGrpSpPr>
        <p:cNvPr id="1" name=""/>
        <p:cNvGrpSpPr/>
        <p:nvPr/>
      </p:nvGrpSpPr>
      <p:grpSpPr>
        <a:xfrm>
          <a:off x="0" y="0"/>
          <a:ext cx="0" cy="0"/>
          <a:chOff x="0" y="0"/>
          <a:chExt cx="0" cy="0"/>
        </a:xfrm>
      </p:grpSpPr>
      <p:grpSp>
        <p:nvGrpSpPr>
          <p:cNvPr id="2" name="Group 1"/>
          <p:cNvGrpSpPr>
            <a:grpSpLocks/>
          </p:cNvGrpSpPr>
          <p:nvPr/>
        </p:nvGrpSpPr>
        <p:grpSpPr>
          <a:xfrm>
            <a:off x="-9147769" y="-6869003"/>
            <a:ext cx="18288000" cy="13716000"/>
            <a:chOff x="0" y="0"/>
            <a:chExt cx="9147771" cy="6869021"/>
          </a:xfrm>
        </p:grpSpPr>
        <p:pic>
          <p:nvPicPr>
            <p:cNvPr id="51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a:grpSpLocks/>
          </p:cNvGrpSpPr>
          <p:nvPr/>
        </p:nvGrpSpPr>
        <p:grpSpPr>
          <a:xfrm>
            <a:off x="-8232992" y="-6182103"/>
            <a:ext cx="17373600" cy="13030200"/>
            <a:chOff x="0" y="0"/>
            <a:chExt cx="9147771" cy="6869021"/>
          </a:xfrm>
        </p:grpSpPr>
        <p:pic>
          <p:nvPicPr>
            <p:cNvPr id="1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 11"/>
          <p:cNvGrpSpPr>
            <a:grpSpLocks/>
          </p:cNvGrpSpPr>
          <p:nvPr/>
        </p:nvGrpSpPr>
        <p:grpSpPr>
          <a:xfrm>
            <a:off x="-7318215" y="-5495202"/>
            <a:ext cx="16459200" cy="12344400"/>
            <a:chOff x="0" y="0"/>
            <a:chExt cx="9147771" cy="6869021"/>
          </a:xfrm>
        </p:grpSpPr>
        <p:pic>
          <p:nvPicPr>
            <p:cNvPr id="13"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a:grpSpLocks/>
          </p:cNvGrpSpPr>
          <p:nvPr/>
        </p:nvGrpSpPr>
        <p:grpSpPr>
          <a:xfrm>
            <a:off x="-6403438" y="-4808302"/>
            <a:ext cx="15544800" cy="11658600"/>
            <a:chOff x="0" y="0"/>
            <a:chExt cx="9147771" cy="6869021"/>
          </a:xfrm>
        </p:grpSpPr>
        <p:pic>
          <p:nvPicPr>
            <p:cNvPr id="1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a:grpSpLocks/>
          </p:cNvGrpSpPr>
          <p:nvPr/>
        </p:nvGrpSpPr>
        <p:grpSpPr>
          <a:xfrm>
            <a:off x="-5488661" y="-4121402"/>
            <a:ext cx="14630400" cy="10972800"/>
            <a:chOff x="0" y="0"/>
            <a:chExt cx="9147771" cy="6869021"/>
          </a:xfrm>
        </p:grpSpPr>
        <p:pic>
          <p:nvPicPr>
            <p:cNvPr id="1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a:grpSpLocks/>
          </p:cNvGrpSpPr>
          <p:nvPr/>
        </p:nvGrpSpPr>
        <p:grpSpPr>
          <a:xfrm>
            <a:off x="-4573884" y="-3434501"/>
            <a:ext cx="13716000" cy="10287000"/>
            <a:chOff x="0" y="0"/>
            <a:chExt cx="9147771" cy="6869021"/>
          </a:xfrm>
        </p:grpSpPr>
        <p:pic>
          <p:nvPicPr>
            <p:cNvPr id="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4" name="Group 23"/>
          <p:cNvGrpSpPr>
            <a:grpSpLocks/>
          </p:cNvGrpSpPr>
          <p:nvPr/>
        </p:nvGrpSpPr>
        <p:grpSpPr>
          <a:xfrm>
            <a:off x="-3659108" y="-2747601"/>
            <a:ext cx="12801600" cy="9601200"/>
            <a:chOff x="0" y="0"/>
            <a:chExt cx="9147771" cy="6869021"/>
          </a:xfrm>
        </p:grpSpPr>
        <p:pic>
          <p:nvPicPr>
            <p:cNvPr id="25"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7" name="Group 26"/>
          <p:cNvGrpSpPr>
            <a:grpSpLocks/>
          </p:cNvGrpSpPr>
          <p:nvPr/>
        </p:nvGrpSpPr>
        <p:grpSpPr>
          <a:xfrm>
            <a:off x="-2744331" y="-2060701"/>
            <a:ext cx="11887200" cy="8915400"/>
            <a:chOff x="0" y="0"/>
            <a:chExt cx="9147771" cy="6869021"/>
          </a:xfrm>
        </p:grpSpPr>
        <p:pic>
          <p:nvPicPr>
            <p:cNvPr id="2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 name="Group 29"/>
          <p:cNvGrpSpPr>
            <a:grpSpLocks/>
          </p:cNvGrpSpPr>
          <p:nvPr/>
        </p:nvGrpSpPr>
        <p:grpSpPr>
          <a:xfrm>
            <a:off x="-1829554" y="-1373800"/>
            <a:ext cx="10972800" cy="8229600"/>
            <a:chOff x="0" y="0"/>
            <a:chExt cx="9147771" cy="6869021"/>
          </a:xfrm>
        </p:grpSpPr>
        <p:pic>
          <p:nvPicPr>
            <p:cNvPr id="31"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oup 32"/>
          <p:cNvGrpSpPr>
            <a:grpSpLocks/>
          </p:cNvGrpSpPr>
          <p:nvPr/>
        </p:nvGrpSpPr>
        <p:grpSpPr>
          <a:xfrm>
            <a:off x="-914776" y="-686899"/>
            <a:ext cx="10058399" cy="7543799"/>
            <a:chOff x="0" y="0"/>
            <a:chExt cx="9147771" cy="6869021"/>
          </a:xfrm>
        </p:grpSpPr>
        <p:pic>
          <p:nvPicPr>
            <p:cNvPr id="3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6" name="Group 35"/>
          <p:cNvGrpSpPr>
            <a:grpSpLocks/>
          </p:cNvGrpSpPr>
          <p:nvPr/>
        </p:nvGrpSpPr>
        <p:grpSpPr>
          <a:xfrm>
            <a:off x="0" y="0"/>
            <a:ext cx="9144000" cy="6858000"/>
            <a:chOff x="0" y="0"/>
            <a:chExt cx="9147771" cy="6869021"/>
          </a:xfrm>
        </p:grpSpPr>
        <p:pic>
          <p:nvPicPr>
            <p:cNvPr id="37"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PTZoomOutShape2014061523123817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PIndicator20140615231238283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620000" y="0"/>
            <a:ext cx="1524000" cy="1066800"/>
          </a:xfrm>
          <a:prstGeom prst="rect">
            <a:avLst/>
          </a:prstGeom>
        </p:spPr>
      </p:pic>
    </p:spTree>
    <p:extLst>
      <p:ext uri="{BB962C8B-B14F-4D97-AF65-F5344CB8AC3E}">
        <p14:creationId xmlns:p14="http://schemas.microsoft.com/office/powerpoint/2010/main" val="257851976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4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4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8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8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12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nodeType="withEffect">
                                  <p:stCondLst>
                                    <p:cond delay="12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16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xit" presetSubtype="0" fill="hold" nodeType="withEffect">
                                  <p:stCondLst>
                                    <p:cond delay="16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nodeType="withEffect">
                                  <p:stCondLst>
                                    <p:cond delay="24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xit" presetSubtype="0" fill="hold" nodeType="withEffect">
                                  <p:stCondLst>
                                    <p:cond delay="240"/>
                                  </p:stCondLst>
                                  <p:childTnLst>
                                    <p:set>
                                      <p:cBhvr>
                                        <p:cTn id="32" dur="1" fill="hold">
                                          <p:stCondLst>
                                            <p:cond delay="0"/>
                                          </p:stCondLst>
                                        </p:cTn>
                                        <p:tgtEl>
                                          <p:spTgt spid="21"/>
                                        </p:tgtEl>
                                        <p:attrNameLst>
                                          <p:attrName>style.visibility</p:attrName>
                                        </p:attrNameLst>
                                      </p:cBhvr>
                                      <p:to>
                                        <p:strVal val="hidden"/>
                                      </p:to>
                                    </p:set>
                                  </p:childTnLst>
                                </p:cTn>
                              </p:par>
                              <p:par>
                                <p:cTn id="33" presetID="1" presetClass="entr" presetSubtype="0" fill="hold" nodeType="withEffect">
                                  <p:stCondLst>
                                    <p:cond delay="28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xit" presetSubtype="0" fill="hold" nodeType="withEffect">
                                  <p:stCondLst>
                                    <p:cond delay="28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ntr" presetSubtype="0" fill="hold" nodeType="withEffect">
                                  <p:stCondLst>
                                    <p:cond delay="32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xit" presetSubtype="0" fill="hold" nodeType="withEffect">
                                  <p:stCondLst>
                                    <p:cond delay="32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ntr" presetSubtype="0" fill="hold" nodeType="withEffect">
                                  <p:stCondLst>
                                    <p:cond delay="36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nodeType="withEffect">
                                  <p:stCondLst>
                                    <p:cond delay="36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ntr" presetSubtype="0" fill="hold" nodeType="withEffect">
                                  <p:stCondLst>
                                    <p:cond delay="40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xit" presetSubtype="0" fill="hold" nodeType="withEffect">
                                  <p:stCondLst>
                                    <p:cond delay="400"/>
                                  </p:stCondLst>
                                  <p:childTnLst>
                                    <p:set>
                                      <p:cBhvr>
                                        <p:cTn id="48"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Group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
            <a:ext cx="4572000" cy="3429000"/>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Group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675" y="10709"/>
            <a:ext cx="4572000" cy="3429000"/>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Group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 y="3434832"/>
            <a:ext cx="4572000" cy="3429000"/>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Group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PTZoomOutShape2014061523123817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5771" y="3440021"/>
            <a:ext cx="4572000" cy="3429000"/>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770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3422770301_c4d5b82065"/>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1019"/>
          <a:stretch/>
        </p:blipFill>
        <p:spPr bwMode="auto">
          <a:xfrm>
            <a:off x="-18612" y="0"/>
            <a:ext cx="916261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0107" y="458604"/>
            <a:ext cx="8163645" cy="646331"/>
          </a:xfrm>
          <a:prstGeom prst="rect">
            <a:avLst/>
          </a:prstGeom>
          <a:solidFill>
            <a:schemeClr val="tx1">
              <a:alpha val="33000"/>
            </a:schemeClr>
          </a:solidFill>
        </p:spPr>
        <p:txBody>
          <a:bodyPr wrap="square">
            <a:spAutoFit/>
          </a:bodyPr>
          <a:lstStyle/>
          <a:p>
            <a:pPr algn="r"/>
            <a:r>
              <a:rPr lang="en-US" sz="3600" b="1" dirty="0" err="1">
                <a:solidFill>
                  <a:srgbClr val="FFFF00"/>
                </a:solidFill>
              </a:rPr>
              <a:t>Lorem</a:t>
            </a:r>
            <a:r>
              <a:rPr lang="en-US" sz="3600" b="1" dirty="0">
                <a:solidFill>
                  <a:srgbClr val="FFFF00"/>
                </a:solidFill>
              </a:rPr>
              <a:t> </a:t>
            </a:r>
            <a:r>
              <a:rPr lang="en-US" sz="3600" b="1" dirty="0" err="1">
                <a:solidFill>
                  <a:srgbClr val="FFFF00"/>
                </a:solidFill>
              </a:rPr>
              <a:t>ipsum</a:t>
            </a:r>
            <a:r>
              <a:rPr lang="en-US" sz="3600" b="1" dirty="0">
                <a:solidFill>
                  <a:srgbClr val="FFFF00"/>
                </a:solidFill>
              </a:rPr>
              <a:t> dolor sit </a:t>
            </a:r>
            <a:r>
              <a:rPr lang="en-US" sz="3600" b="1" dirty="0" err="1">
                <a:solidFill>
                  <a:srgbClr val="FFFF00"/>
                </a:solidFill>
              </a:rPr>
              <a:t>amet</a:t>
            </a:r>
            <a:r>
              <a:rPr lang="en-US" sz="3600" b="1" dirty="0">
                <a:solidFill>
                  <a:srgbClr val="FFFF00"/>
                </a:solidFill>
              </a:rPr>
              <a:t>, </a:t>
            </a:r>
            <a:r>
              <a:rPr lang="en-US" sz="3600" b="1" dirty="0" err="1">
                <a:solidFill>
                  <a:srgbClr val="FFFF00"/>
                </a:solidFill>
              </a:rPr>
              <a:t>consectetuer</a:t>
            </a:r>
            <a:endParaRPr lang="en-US" sz="3600" b="1" dirty="0">
              <a:solidFill>
                <a:srgbClr val="FFFF00"/>
              </a:solidFill>
            </a:endParaRPr>
          </a:p>
        </p:txBody>
      </p:sp>
    </p:spTree>
    <p:extLst>
      <p:ext uri="{BB962C8B-B14F-4D97-AF65-F5344CB8AC3E}">
        <p14:creationId xmlns:p14="http://schemas.microsoft.com/office/powerpoint/2010/main" val="424397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307521849_881f735b17"/>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63"/>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p:nvPr/>
        </p:nvSpPr>
        <p:spPr>
          <a:xfrm>
            <a:off x="4121940" y="1598587"/>
            <a:ext cx="4531882" cy="1200329"/>
          </a:xfrm>
          <a:prstGeom prst="rect">
            <a:avLst/>
          </a:prstGeom>
          <a:solidFill>
            <a:schemeClr val="tx1">
              <a:alpha val="33000"/>
            </a:schemeClr>
          </a:solidFill>
        </p:spPr>
        <p:txBody>
          <a:bodyPr wrap="square">
            <a:spAutoFit/>
          </a:bodyPr>
          <a:lstStyle/>
          <a:p>
            <a:pPr algn="r"/>
            <a:r>
              <a:rPr lang="en-US" sz="3600" b="1" dirty="0" err="1">
                <a:solidFill>
                  <a:srgbClr val="FFFF00"/>
                </a:solidFill>
              </a:rPr>
              <a:t>Lorem</a:t>
            </a:r>
            <a:r>
              <a:rPr lang="en-US" sz="3600" b="1" dirty="0">
                <a:solidFill>
                  <a:srgbClr val="FFFF00"/>
                </a:solidFill>
              </a:rPr>
              <a:t> </a:t>
            </a:r>
            <a:r>
              <a:rPr lang="en-US" sz="3600" b="1" dirty="0" err="1">
                <a:solidFill>
                  <a:srgbClr val="FFFF00"/>
                </a:solidFill>
              </a:rPr>
              <a:t>ipsum</a:t>
            </a:r>
            <a:r>
              <a:rPr lang="en-US" sz="3600" b="1" dirty="0">
                <a:solidFill>
                  <a:srgbClr val="FFFF00"/>
                </a:solidFill>
              </a:rPr>
              <a:t> dolor sit </a:t>
            </a:r>
            <a:r>
              <a:rPr lang="en-US" sz="3600" b="1" dirty="0" err="1">
                <a:solidFill>
                  <a:srgbClr val="FFFF00"/>
                </a:solidFill>
              </a:rPr>
              <a:t>amet</a:t>
            </a:r>
            <a:r>
              <a:rPr lang="en-US" sz="3600" b="1" dirty="0">
                <a:solidFill>
                  <a:srgbClr val="FFFF00"/>
                </a:solidFill>
              </a:rPr>
              <a:t>, </a:t>
            </a:r>
            <a:r>
              <a:rPr lang="en-US" sz="3600" b="1" dirty="0" err="1">
                <a:solidFill>
                  <a:srgbClr val="FFFF00"/>
                </a:solidFill>
              </a:rPr>
              <a:t>consectetuer</a:t>
            </a:r>
            <a:endParaRPr lang="en-US" sz="3600" b="1" dirty="0">
              <a:solidFill>
                <a:srgbClr val="FFFF00"/>
              </a:solidFill>
            </a:endParaRPr>
          </a:p>
        </p:txBody>
      </p:sp>
    </p:spTree>
    <p:extLst>
      <p:ext uri="{BB962C8B-B14F-4D97-AF65-F5344CB8AC3E}">
        <p14:creationId xmlns:p14="http://schemas.microsoft.com/office/powerpoint/2010/main" val="1796695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3562235487_3d2e5602f7"/>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12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1460" y="548616"/>
            <a:ext cx="4320576" cy="1200329"/>
          </a:xfrm>
          <a:prstGeom prst="rect">
            <a:avLst/>
          </a:prstGeom>
          <a:solidFill>
            <a:schemeClr val="tx1">
              <a:alpha val="33000"/>
            </a:schemeClr>
          </a:solidFill>
        </p:spPr>
        <p:txBody>
          <a:bodyPr wrap="square">
            <a:spAutoFit/>
          </a:bodyPr>
          <a:lstStyle/>
          <a:p>
            <a:r>
              <a:rPr lang="en-US" sz="3600" b="1" dirty="0" err="1">
                <a:solidFill>
                  <a:srgbClr val="FFFF00"/>
                </a:solidFill>
              </a:rPr>
              <a:t>Lorem</a:t>
            </a:r>
            <a:r>
              <a:rPr lang="en-US" sz="3600" b="1" dirty="0">
                <a:solidFill>
                  <a:srgbClr val="FFFF00"/>
                </a:solidFill>
              </a:rPr>
              <a:t> </a:t>
            </a:r>
            <a:r>
              <a:rPr lang="en-US" sz="3600" b="1" dirty="0" err="1">
                <a:solidFill>
                  <a:srgbClr val="FFFF00"/>
                </a:solidFill>
              </a:rPr>
              <a:t>ipsum</a:t>
            </a:r>
            <a:r>
              <a:rPr lang="en-US" sz="3600" b="1" dirty="0">
                <a:solidFill>
                  <a:srgbClr val="FFFF00"/>
                </a:solidFill>
              </a:rPr>
              <a:t> dolor </a:t>
            </a:r>
            <a:br>
              <a:rPr lang="en-US" sz="3600" b="1" dirty="0">
                <a:solidFill>
                  <a:srgbClr val="FFFF00"/>
                </a:solidFill>
              </a:rPr>
            </a:br>
            <a:r>
              <a:rPr lang="en-US" sz="3600" b="1" dirty="0">
                <a:solidFill>
                  <a:srgbClr val="FFFF00"/>
                </a:solidFill>
              </a:rPr>
              <a:t>sit </a:t>
            </a:r>
            <a:r>
              <a:rPr lang="en-US" sz="3600" b="1" dirty="0" err="1">
                <a:solidFill>
                  <a:srgbClr val="FFFF00"/>
                </a:solidFill>
              </a:rPr>
              <a:t>amet</a:t>
            </a:r>
            <a:r>
              <a:rPr lang="en-US" sz="3600" b="1" dirty="0">
                <a:solidFill>
                  <a:srgbClr val="FFFF00"/>
                </a:solidFill>
              </a:rPr>
              <a:t>, </a:t>
            </a:r>
            <a:r>
              <a:rPr lang="en-US" sz="3600" b="1" dirty="0" err="1">
                <a:solidFill>
                  <a:srgbClr val="FFFF00"/>
                </a:solidFill>
              </a:rPr>
              <a:t>consec</a:t>
            </a:r>
            <a:endParaRPr lang="en-US" sz="3600" b="1" dirty="0">
              <a:solidFill>
                <a:srgbClr val="FFFF00"/>
              </a:solidFill>
            </a:endParaRPr>
          </a:p>
        </p:txBody>
      </p:sp>
    </p:spTree>
    <p:extLst>
      <p:ext uri="{BB962C8B-B14F-4D97-AF65-F5344CB8AC3E}">
        <p14:creationId xmlns:p14="http://schemas.microsoft.com/office/powerpoint/2010/main" val="1318165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4" name="Picture 10" descr="3158139232_68f84029ec"/>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0716" t="23115"/>
          <a:stretch/>
        </p:blipFill>
        <p:spPr bwMode="auto">
          <a:xfrm>
            <a:off x="-114300" y="0"/>
            <a:ext cx="925141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0" y="6212409"/>
            <a:ext cx="4572000" cy="276999"/>
          </a:xfrm>
          <a:prstGeom prst="rect">
            <a:avLst/>
          </a:prstGeom>
        </p:spPr>
        <p:txBody>
          <a:bodyPr>
            <a:spAutoFit/>
          </a:bodyPr>
          <a:lstStyle/>
          <a:p>
            <a:pPr algn="r"/>
            <a:r>
              <a:rPr lang="en-US" sz="1200" dirty="0" smtClean="0">
                <a:solidFill>
                  <a:schemeClr val="tx1">
                    <a:lumMod val="65000"/>
                    <a:lumOff val="35000"/>
                  </a:schemeClr>
                </a:solidFill>
              </a:rPr>
              <a:t>Credit: http</a:t>
            </a:r>
            <a:r>
              <a:rPr lang="en-US" sz="1200" dirty="0">
                <a:solidFill>
                  <a:schemeClr val="tx1">
                    <a:lumMod val="65000"/>
                    <a:lumOff val="35000"/>
                  </a:schemeClr>
                </a:solidFill>
              </a:rPr>
              <a:t>://www.flickr.com/photos/26611570@N04/3158139232</a:t>
            </a:r>
          </a:p>
        </p:txBody>
      </p:sp>
      <p:sp>
        <p:nvSpPr>
          <p:cNvPr id="6" name="[Rectangle 5]"/>
          <p:cNvSpPr/>
          <p:nvPr/>
        </p:nvSpPr>
        <p:spPr>
          <a:xfrm>
            <a:off x="2591736" y="278580"/>
            <a:ext cx="4230564" cy="1200329"/>
          </a:xfrm>
          <a:prstGeom prst="rect">
            <a:avLst/>
          </a:prstGeom>
          <a:solidFill>
            <a:schemeClr val="tx1">
              <a:alpha val="33000"/>
            </a:schemeClr>
          </a:solidFill>
        </p:spPr>
        <p:txBody>
          <a:bodyPr wrap="square">
            <a:spAutoFit/>
          </a:bodyPr>
          <a:lstStyle/>
          <a:p>
            <a:r>
              <a:rPr lang="en-US" sz="3600" b="1" dirty="0" err="1">
                <a:solidFill>
                  <a:srgbClr val="FFFF00"/>
                </a:solidFill>
              </a:rPr>
              <a:t>Lorem</a:t>
            </a:r>
            <a:r>
              <a:rPr lang="en-US" sz="3600" b="1" dirty="0">
                <a:solidFill>
                  <a:srgbClr val="FFFF00"/>
                </a:solidFill>
              </a:rPr>
              <a:t> </a:t>
            </a:r>
            <a:r>
              <a:rPr lang="en-US" sz="3600" b="1" dirty="0" err="1">
                <a:solidFill>
                  <a:srgbClr val="FFFF00"/>
                </a:solidFill>
              </a:rPr>
              <a:t>ipsum</a:t>
            </a:r>
            <a:r>
              <a:rPr lang="en-US" sz="3600" b="1" dirty="0">
                <a:solidFill>
                  <a:srgbClr val="FFFF00"/>
                </a:solidFill>
              </a:rPr>
              <a:t> dolor </a:t>
            </a:r>
            <a:br>
              <a:rPr lang="en-US" sz="3600" b="1" dirty="0">
                <a:solidFill>
                  <a:srgbClr val="FFFF00"/>
                </a:solidFill>
              </a:rPr>
            </a:br>
            <a:r>
              <a:rPr lang="en-US" sz="3600" b="1" dirty="0">
                <a:solidFill>
                  <a:srgbClr val="FFFF00"/>
                </a:solidFill>
              </a:rPr>
              <a:t>sit </a:t>
            </a:r>
            <a:r>
              <a:rPr lang="en-US" sz="3600" b="1" dirty="0" err="1">
                <a:solidFill>
                  <a:srgbClr val="FFFF00"/>
                </a:solidFill>
              </a:rPr>
              <a:t>amet</a:t>
            </a:r>
            <a:r>
              <a:rPr lang="en-US" sz="3600" b="1" dirty="0">
                <a:solidFill>
                  <a:srgbClr val="FFFF00"/>
                </a:solidFill>
              </a:rPr>
              <a:t>, </a:t>
            </a:r>
            <a:r>
              <a:rPr lang="en-US" sz="3600" b="1" dirty="0" err="1">
                <a:solidFill>
                  <a:srgbClr val="FFFF00"/>
                </a:solidFill>
              </a:rPr>
              <a:t>consec</a:t>
            </a:r>
            <a:endParaRPr lang="en-US" sz="3600" b="1" dirty="0">
              <a:solidFill>
                <a:srgbClr val="FFFF00"/>
              </a:solidFill>
            </a:endParaRPr>
          </a:p>
        </p:txBody>
      </p:sp>
    </p:spTree>
    <p:extLst>
      <p:ext uri="{BB962C8B-B14F-4D97-AF65-F5344CB8AC3E}">
        <p14:creationId xmlns:p14="http://schemas.microsoft.com/office/powerpoint/2010/main" val="3585090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Group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3429000"/>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Group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3429000"/>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Group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572000" cy="3429000"/>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Group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636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ppt/theme/theme5.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2449</TotalTime>
  <Words>3136</Words>
  <Application>Microsoft Office PowerPoint</Application>
  <PresentationFormat>On-screen Show (4:3)</PresentationFormat>
  <Paragraphs>901</Paragraphs>
  <Slides>180</Slides>
  <Notes>84</Notes>
  <HiddenSlides>23</HiddenSlides>
  <MMClips>2</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180</vt:i4>
      </vt:variant>
    </vt:vector>
  </HeadingPairs>
  <TitlesOfParts>
    <vt:vector size="200" baseType="lpstr">
      <vt:lpstr>Arial</vt:lpstr>
      <vt:lpstr>Cambria</vt:lpstr>
      <vt:lpstr>Franklin Gothic Book</vt:lpstr>
      <vt:lpstr>Franklin Gothic Medium</vt:lpstr>
      <vt:lpstr>Comic Sans MS</vt:lpstr>
      <vt:lpstr>Garamond</vt:lpstr>
      <vt:lpstr>expressions of the soul</vt:lpstr>
      <vt:lpstr>Calibri</vt:lpstr>
      <vt:lpstr>Tunga</vt:lpstr>
      <vt:lpstr>Tahoma</vt:lpstr>
      <vt:lpstr>Consolas</vt:lpstr>
      <vt:lpstr>Trebuchet MS</vt:lpstr>
      <vt:lpstr>Times New Roman</vt:lpstr>
      <vt:lpstr>Wingdings</vt:lpstr>
      <vt:lpstr>Arial Black</vt:lpstr>
      <vt:lpstr>Office Theme</vt:lpstr>
      <vt:lpstr>2_Office Theme</vt:lpstr>
      <vt:lpstr>3_Office Theme</vt:lpstr>
      <vt:lpstr>BlackTie</vt:lpstr>
      <vt:lpstr>Angles</vt:lpstr>
      <vt:lpstr>Visual Design Basics for Non-Designers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15 billion gallons of fizzy drinks sold each year</vt:lpstr>
      <vt:lpstr>15 billion gallons of fizzy drinks sold each year</vt:lpstr>
      <vt:lpstr>15 billion gallons of fizzy drinks sold each year</vt:lpstr>
      <vt:lpstr>15 billion  gallons of fizzy drinks sold each  year</vt:lpstr>
      <vt:lpstr>15 billion gallons of fizzy drinks sold each year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enable it (in PPT 2010)</vt:lpstr>
      <vt:lpstr>PowerPoint Presentation</vt:lpstr>
      <vt:lpstr>Add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Sans Serif</vt:lpstr>
      <vt:lpstr>PowerPoint Presentation</vt:lpstr>
      <vt:lpstr>PowerPoint Presentation</vt:lpstr>
      <vt:lpstr>15 billion gallons  of fizzy drinks  sold each  year</vt:lpstr>
      <vt:lpstr>PowerPoint Presentation</vt:lpstr>
      <vt:lpstr>PowerPoint Presentation</vt:lpstr>
      <vt:lpstr>A darker than B?</vt:lpstr>
      <vt:lpstr>Color Wheel</vt:lpstr>
      <vt:lpstr>Color Wheel</vt:lpstr>
      <vt:lpstr>Color Wheel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Design Basics  for Non-Designers</vt:lpstr>
      <vt:lpstr>Visual Design Basics for Non-Designers</vt:lpstr>
      <vt:lpstr>Visual Design Basics  for Non-Designers</vt:lpstr>
      <vt:lpstr>Visual Design Basics for Non-Designers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Have an ‘auto-advancing’ intermediate slide to create a smoother slide transition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Audience should “get” the slide in</vt:lpstr>
      <vt:lpstr>PowerPoint Presentation</vt:lpstr>
      <vt:lpstr>PowerPoint Presentation</vt:lpstr>
      <vt:lpstr>PowerPoint Presentation</vt:lpstr>
      <vt:lpstr>PowerPoint Presentation</vt:lpstr>
      <vt:lpstr>PowerPoint Presentation</vt:lpstr>
      <vt:lpstr>PowerPoint Presentation</vt:lpstr>
      <vt:lpstr>Remove picture background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Design Basics for Non-Designers</dc:title>
  <dc:creator>Damith Chatura Rajapakse</dc:creator>
  <cp:lastModifiedBy>RAJAPAKSE, Damith Chatura</cp:lastModifiedBy>
  <cp:revision>150</cp:revision>
  <dcterms:created xsi:type="dcterms:W3CDTF">2006-08-16T00:00:00Z</dcterms:created>
  <dcterms:modified xsi:type="dcterms:W3CDTF">2014-06-17T15:44:09Z</dcterms:modified>
</cp:coreProperties>
</file>